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12192000" cy="16256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CCECFF"/>
    <a:srgbClr val="CCCCFF"/>
    <a:srgbClr val="CCFFCC"/>
    <a:srgbClr val="FF99FF"/>
    <a:srgbClr val="CCFF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29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875BB5-39B0-46E7-8199-DB15FC576FF5}" type="datetimeFigureOut">
              <a:rPr kumimoji="1" lang="ja-JP" altLang="en-US" smtClean="0"/>
              <a:t>2020/12/23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5E54D-5005-4CBD-B18D-BAE5320C5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9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5E54D-5005-4CBD-B18D-BAE5320C578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480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12EF7-DC35-4C1B-9C2F-F7FF420B70DA}" type="datetimeFigureOut">
              <a:rPr kumimoji="1" lang="ja-JP" altLang="en-US" smtClean="0"/>
              <a:t>2020/12/23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2D2F-BB9A-48DF-9D50-24D0882F9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7431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12EF7-DC35-4C1B-9C2F-F7FF420B70DA}" type="datetimeFigureOut">
              <a:rPr kumimoji="1" lang="ja-JP" altLang="en-US" smtClean="0"/>
              <a:t>2020/12/23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2D2F-BB9A-48DF-9D50-24D0882F9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8375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12EF7-DC35-4C1B-9C2F-F7FF420B70DA}" type="datetimeFigureOut">
              <a:rPr kumimoji="1" lang="ja-JP" altLang="en-US" smtClean="0"/>
              <a:t>2020/12/23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2D2F-BB9A-48DF-9D50-24D0882F9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436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12EF7-DC35-4C1B-9C2F-F7FF420B70DA}" type="datetimeFigureOut">
              <a:rPr kumimoji="1" lang="ja-JP" altLang="en-US" smtClean="0"/>
              <a:t>2020/12/23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2D2F-BB9A-48DF-9D50-24D0882F9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635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12EF7-DC35-4C1B-9C2F-F7FF420B70DA}" type="datetimeFigureOut">
              <a:rPr kumimoji="1" lang="ja-JP" altLang="en-US" smtClean="0"/>
              <a:t>2020/12/23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2D2F-BB9A-48DF-9D50-24D0882F9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3742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12EF7-DC35-4C1B-9C2F-F7FF420B70DA}" type="datetimeFigureOut">
              <a:rPr kumimoji="1" lang="ja-JP" altLang="en-US" smtClean="0"/>
              <a:t>2020/12/23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2D2F-BB9A-48DF-9D50-24D0882F9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505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12EF7-DC35-4C1B-9C2F-F7FF420B70DA}" type="datetimeFigureOut">
              <a:rPr kumimoji="1" lang="ja-JP" altLang="en-US" smtClean="0"/>
              <a:t>2020/12/23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2D2F-BB9A-48DF-9D50-24D0882F9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5877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12EF7-DC35-4C1B-9C2F-F7FF420B70DA}" type="datetimeFigureOut">
              <a:rPr kumimoji="1" lang="ja-JP" altLang="en-US" smtClean="0"/>
              <a:t>2020/12/23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2D2F-BB9A-48DF-9D50-24D0882F9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164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12EF7-DC35-4C1B-9C2F-F7FF420B70DA}" type="datetimeFigureOut">
              <a:rPr kumimoji="1" lang="ja-JP" altLang="en-US" smtClean="0"/>
              <a:t>2020/12/23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2D2F-BB9A-48DF-9D50-24D0882F9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5841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12EF7-DC35-4C1B-9C2F-F7FF420B70DA}" type="datetimeFigureOut">
              <a:rPr kumimoji="1" lang="ja-JP" altLang="en-US" smtClean="0"/>
              <a:t>2020/12/23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2D2F-BB9A-48DF-9D50-24D0882F9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004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12EF7-DC35-4C1B-9C2F-F7FF420B70DA}" type="datetimeFigureOut">
              <a:rPr kumimoji="1" lang="ja-JP" altLang="en-US" smtClean="0"/>
              <a:t>2020/12/23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2D2F-BB9A-48DF-9D50-24D0882F9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216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12EF7-DC35-4C1B-9C2F-F7FF420B70DA}" type="datetimeFigureOut">
              <a:rPr kumimoji="1" lang="ja-JP" altLang="en-US" smtClean="0"/>
              <a:t>2020/12/23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32D2F-BB9A-48DF-9D50-24D0882F9C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482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0"/>
            <a:ext cx="12192000" cy="1689652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8967748" y="2887471"/>
            <a:ext cx="2621280" cy="901335"/>
          </a:xfrm>
          <a:prstGeom prst="ellipse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先着100名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625499" y="284397"/>
            <a:ext cx="109436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石川県高度・専門医療人材養成支援事業 </a:t>
            </a:r>
            <a:r>
              <a:rPr lang="en-US" altLang="ja-JP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2020</a:t>
            </a: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年度 金沢地区</a:t>
            </a:r>
            <a:endParaRPr lang="en-US" altLang="ja-JP" sz="2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4400" b="1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がん治療における薬・薬連携研修会</a:t>
            </a:r>
            <a:endParaRPr lang="ja-JP" altLang="en-US" sz="4400" b="1" u="sng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078282" y="1869645"/>
            <a:ext cx="999744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【日 時】 </a:t>
            </a:r>
            <a:r>
              <a:rPr lang="ja-JP" altLang="en-US" sz="28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</a:t>
            </a:r>
            <a:r>
              <a:rPr lang="en-US" altLang="ja-JP" sz="28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28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 1月 1</a:t>
            </a:r>
            <a:r>
              <a:rPr lang="en-US" altLang="ja-JP" sz="28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r>
              <a:rPr lang="ja-JP" altLang="en-US" sz="28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日（日） 1</a:t>
            </a:r>
            <a:r>
              <a:rPr lang="en-US" altLang="ja-JP" sz="28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ja-JP" altLang="en-US" sz="28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00～</a:t>
            </a:r>
            <a:r>
              <a:rPr lang="en-US" altLang="ja-JP" sz="28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</a:t>
            </a:r>
            <a:r>
              <a:rPr lang="ja-JP" altLang="en-US" sz="28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28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</a:p>
          <a:p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【開催方法】 ZOOM ウェビナー によるオンライン開催</a:t>
            </a:r>
            <a:endParaRPr lang="en-US" altLang="ja-JP" sz="2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</a:t>
            </a:r>
            <a:r>
              <a:rPr lang="en-US" altLang="ja-JP" sz="24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24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事前参加登録が必要です </a:t>
            </a:r>
            <a:endParaRPr lang="en-US" altLang="ja-JP" sz="2400" b="1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400" b="1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対象】 石川県内の保険薬局および病院薬剤師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25063" y="4156012"/>
            <a:ext cx="10963965" cy="7663636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en-US" altLang="ja-JP" sz="1400" u="sng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28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プログラム</a:t>
            </a:r>
            <a:endParaRPr lang="en-US" altLang="ja-JP" sz="2800" u="sng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lang="ja-JP" altLang="en-US" sz="2400" u="sng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一般講演　</a:t>
            </a:r>
            <a:r>
              <a:rPr lang="en-US" altLang="ja-JP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</a:t>
            </a:r>
            <a:r>
              <a:rPr lang="ja-JP" altLang="en-US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lang="ja-JP" altLang="en-US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～ </a:t>
            </a:r>
            <a:r>
              <a:rPr lang="en-US" altLang="ja-JP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</a:t>
            </a:r>
            <a:r>
              <a:rPr lang="ja-JP" altLang="en-US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endParaRPr lang="en-US" altLang="ja-JP" sz="2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座長：金沢大学附属病院 薬剤部 　山本 奈歩　先生</a:t>
            </a:r>
            <a:endParaRPr lang="en-US" altLang="ja-JP" sz="2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en-US" sz="2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１．「 処方せんに記載された検査値より</a:t>
            </a:r>
            <a:endParaRPr lang="en-US" altLang="ja-JP" sz="2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</a:t>
            </a:r>
            <a:r>
              <a:rPr lang="en-US" altLang="ja-JP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S-1</a:t>
            </a:r>
            <a:r>
              <a:rPr lang="ja-JP" altLang="en-US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の減量を提案した症例（仮）」 </a:t>
            </a:r>
            <a:endParaRPr lang="en-US" altLang="ja-JP" sz="2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金沢大学附属病院 薬剤部　　　　　毛利　真子 先生 </a:t>
            </a:r>
            <a:endParaRPr lang="en-US" altLang="ja-JP" sz="2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２．「 病院からの情報提供書により進化する保険薬局 」 </a:t>
            </a:r>
            <a:endParaRPr lang="en-US" altLang="ja-JP" sz="2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クラフト本社株式会社 教育企画部   角　佳亮 先生</a:t>
            </a:r>
          </a:p>
          <a:p>
            <a:endParaRPr lang="en-US" altLang="ja-JP" sz="2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特別講演 　1</a:t>
            </a:r>
            <a:r>
              <a:rPr lang="en-US" altLang="ja-JP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ja-JP" altLang="en-US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2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lang="ja-JP" altLang="en-US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 ～ </a:t>
            </a:r>
            <a:r>
              <a:rPr lang="en-US" altLang="ja-JP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</a:t>
            </a:r>
            <a:r>
              <a:rPr lang="ja-JP" altLang="en-US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2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lang="en-US" altLang="ja-JP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</a:t>
            </a:r>
          </a:p>
          <a:p>
            <a:r>
              <a:rPr lang="ja-JP" altLang="en-US" sz="2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　座長：金沢大学附属病院 薬剤部 　原　祐輔　先生</a:t>
            </a:r>
            <a:endParaRPr lang="en-US" altLang="ja-JP" sz="2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3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36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「がん診療と腎障害」</a:t>
            </a:r>
          </a:p>
          <a:p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ja-JP" altLang="en-US" sz="28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金沢大学附属病院　腎臓内科　中川　詩織 　先生</a:t>
            </a:r>
            <a:endParaRPr lang="en-US" altLang="ja-JP" sz="28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904240" y="12015119"/>
            <a:ext cx="10363200" cy="35394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ja-JP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申込方法</a:t>
            </a:r>
            <a:r>
              <a:rPr lang="en-US" altLang="ja-JP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endParaRPr lang="en-US" altLang="ja-JP" sz="2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 参加を希望され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り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方は、右記のQRコードからアクセスし、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必要事項を入力のうえ送信して下さい。 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 </a:t>
            </a:r>
            <a:r>
              <a:rPr lang="ja-JP" altLang="en-US" sz="20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申し込み締め切りは</a:t>
            </a:r>
            <a:r>
              <a:rPr lang="en-US" altLang="ja-JP" sz="20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2021</a:t>
            </a:r>
            <a:r>
              <a:rPr lang="ja-JP" altLang="en-US" sz="20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年1月</a:t>
            </a:r>
            <a:r>
              <a:rPr lang="en-US" altLang="ja-JP" sz="20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20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日（火）まで </a:t>
            </a:r>
            <a:endParaRPr lang="en-US" altLang="ja-JP" sz="2000" u="sng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ただし、回線の都合上、先着100名とさせていただきます。 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 個人情報は、本セミナーの実施目的のみに使用します。 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 単位シールは発行しません。</a:t>
            </a:r>
          </a:p>
          <a:p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                    （問い合わせ先）金沢大学附属病院薬剤部　高林 真貴子 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                           </a:t>
            </a:r>
            <a:r>
              <a:rPr lang="en-US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TEL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 076</a:t>
            </a:r>
            <a:r>
              <a:rPr lang="en-US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-265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-</a:t>
            </a:r>
            <a:r>
              <a:rPr lang="en-US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2000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（内線：</a:t>
            </a:r>
            <a:r>
              <a:rPr lang="en-US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7654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 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                           メール：</a:t>
            </a:r>
            <a:r>
              <a:rPr lang="en-US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takamaki@staff.kanazawa-u.ac.jp</a:t>
            </a:r>
            <a:endParaRPr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216624" y="15674440"/>
            <a:ext cx="40318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主催：石川がん専門薬剤師チーム</a:t>
            </a:r>
            <a:endParaRPr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3" name="図 12" descr="https://qr.quel.jp/tmp/59d700fd270386477218c19cac78c2c1e3a34780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233" y="12335374"/>
            <a:ext cx="2002927" cy="19506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9071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291</TotalTime>
  <Words>84</Words>
  <Application>Microsoft Office PowerPoint</Application>
  <PresentationFormat>ユーザー設定</PresentationFormat>
  <Paragraphs>41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Takabayashi-PC</dc:creator>
  <cp:lastModifiedBy>薬剤部</cp:lastModifiedBy>
  <cp:revision>11</cp:revision>
  <cp:lastPrinted>2020-12-23T05:18:25Z</cp:lastPrinted>
  <dcterms:created xsi:type="dcterms:W3CDTF">2020-12-12T08:08:17Z</dcterms:created>
  <dcterms:modified xsi:type="dcterms:W3CDTF">2020-12-23T05:18:29Z</dcterms:modified>
</cp:coreProperties>
</file>