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6" r:id="rId1"/>
    <p:sldMasterId id="2147484147" r:id="rId2"/>
    <p:sldMasterId id="2147484164" r:id="rId3"/>
  </p:sldMasterIdLst>
  <p:sldIdLst>
    <p:sldId id="256" r:id="rId4"/>
    <p:sldId id="257" r:id="rId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58" d="100"/>
          <a:sy n="58" d="100"/>
        </p:scale>
        <p:origin x="-294" y="1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2.xml"/><Relationship Id="rId4" Type="http://schemas.openxmlformats.org/officeDocument/2006/relationships/slide" Target="slides/slide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9373"/>
            <a:ext cx="5143500" cy="3183467"/>
          </a:xfrm>
        </p:spPr>
        <p:txBody>
          <a:bodyPr anchor="b">
            <a:normAutofit/>
          </a:bodyPr>
          <a:lstStyle>
            <a:lvl1pPr algn="ctr">
              <a:defRPr sz="3375"/>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normAutofit/>
          </a:bodyPr>
          <a:lstStyle>
            <a:lvl1pPr marL="0" indent="0" algn="ctr">
              <a:buNone/>
              <a:defRPr sz="1350">
                <a:solidFill>
                  <a:schemeClr val="tx1">
                    <a:lumMod val="75000"/>
                    <a:lumOff val="25000"/>
                  </a:schemeClr>
                </a:solidFill>
              </a:defRPr>
            </a:lvl1pPr>
            <a:lvl2pPr marL="257175" indent="0" algn="ctr">
              <a:buNone/>
              <a:defRPr sz="1575"/>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58699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4163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0483"/>
            <a:ext cx="1478756" cy="7749117"/>
          </a:xfrm>
        </p:spPr>
        <p:txBody>
          <a:bodyPr vert="eaVert"/>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471487" y="480483"/>
            <a:ext cx="4350544" cy="7749116"/>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25678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6350" y="-11290"/>
            <a:ext cx="6878487" cy="9166580"/>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7947" y="3206046"/>
            <a:ext cx="4370039" cy="2195069"/>
          </a:xfrm>
        </p:spPr>
        <p:txBody>
          <a:bodyPr anchor="b">
            <a:noAutofit/>
          </a:bodyPr>
          <a:lstStyle>
            <a:lvl1pPr algn="r">
              <a:defRPr sz="4050">
                <a:solidFill>
                  <a:schemeClr val="accent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47947" y="5401113"/>
            <a:ext cx="4370039" cy="1462532"/>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8657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37040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57199" y="3601158"/>
            <a:ext cx="4760786" cy="2435441"/>
          </a:xfrm>
        </p:spPr>
        <p:txBody>
          <a:bodyPr anchor="b"/>
          <a:lstStyle>
            <a:lvl1pPr algn="l">
              <a:defRPr sz="3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199" y="6036597"/>
            <a:ext cx="4760786" cy="11472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12506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6" cy="1761067"/>
          </a:xfr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57200" y="2880785"/>
            <a:ext cx="2316082" cy="51743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2901903" y="2880787"/>
            <a:ext cx="2316083" cy="517436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09477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5" cy="1761067"/>
          </a:xfrm>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199" y="2881311"/>
            <a:ext cx="2318004" cy="768349"/>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57199" y="3649662"/>
            <a:ext cx="2318004" cy="4405489"/>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2899980" y="2881311"/>
            <a:ext cx="2318004" cy="768349"/>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2899980" y="3649662"/>
            <a:ext cx="2318004" cy="4405489"/>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76105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57199" y="812800"/>
            <a:ext cx="4760786" cy="1761067"/>
          </a:xfrm>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369154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564448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199" y="1998139"/>
            <a:ext cx="2092637" cy="1704621"/>
          </a:xfrm>
        </p:spPr>
        <p:txBody>
          <a:bodyPr anchor="b">
            <a:normAutofit/>
          </a:bodyPr>
          <a:lstStyle>
            <a:lvl1pPr>
              <a:defRPr sz="15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678456" y="686567"/>
            <a:ext cx="2539528" cy="7368583"/>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57199" y="3702759"/>
            <a:ext cx="2092637" cy="3445932"/>
          </a:xfrm>
        </p:spPr>
        <p:txBody>
          <a:bodyPr>
            <a:normAutofit/>
          </a:bodyPr>
          <a:lstStyle>
            <a:lvl1pPr marL="0" indent="0">
              <a:buNone/>
              <a:defRPr sz="105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9153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374992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199" y="6400800"/>
            <a:ext cx="4760786" cy="755651"/>
          </a:xfrm>
        </p:spPr>
        <p:txBody>
          <a:bodyPr anchor="b">
            <a:normAutofit/>
          </a:bodyPr>
          <a:lstStyle>
            <a:lvl1pPr algn="l">
              <a:defRPr sz="18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57199" y="812800"/>
            <a:ext cx="4760786" cy="5127624"/>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smtClean="0"/>
              <a:t>図を追加</a:t>
            </a:r>
            <a:endParaRPr lang="en-US" dirty="0"/>
          </a:p>
        </p:txBody>
      </p:sp>
      <p:sp>
        <p:nvSpPr>
          <p:cNvPr id="4" name="Text Placeholder 3"/>
          <p:cNvSpPr>
            <a:spLocks noGrp="1"/>
          </p:cNvSpPr>
          <p:nvPr>
            <p:ph type="body" sz="half" idx="2"/>
          </p:nvPr>
        </p:nvSpPr>
        <p:spPr>
          <a:xfrm>
            <a:off x="457199" y="7156451"/>
            <a:ext cx="4760786" cy="898699"/>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51468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6" cy="4538133"/>
          </a:xfrm>
        </p:spPr>
        <p:txBody>
          <a:bodyPr anchor="ctr">
            <a:normAutofit/>
          </a:bodyPr>
          <a:lstStyle>
            <a:lvl1pPr algn="l">
              <a:defRPr sz="33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5960533"/>
            <a:ext cx="4760786" cy="209461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693199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581164" y="812800"/>
            <a:ext cx="4554137" cy="4030133"/>
          </a:xfrm>
        </p:spPr>
        <p:txBody>
          <a:bodyPr anchor="ctr">
            <a:normAutofit/>
          </a:bodyPr>
          <a:lstStyle>
            <a:lvl1pPr algn="l">
              <a:defRPr sz="33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825806" y="4842933"/>
            <a:ext cx="4064853" cy="508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457199" y="5960533"/>
            <a:ext cx="4760786" cy="209461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362034" y="1053838"/>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3848742"/>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142687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457199" y="2575984"/>
            <a:ext cx="4760786" cy="3460613"/>
          </a:xfrm>
        </p:spPr>
        <p:txBody>
          <a:bodyPr anchor="b">
            <a:normAutofit/>
          </a:bodyPr>
          <a:lstStyle>
            <a:lvl1pPr algn="l">
              <a:defRPr sz="33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406440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581164" y="812800"/>
            <a:ext cx="4554137" cy="4030133"/>
          </a:xfrm>
        </p:spPr>
        <p:txBody>
          <a:bodyPr anchor="ctr">
            <a:normAutofit/>
          </a:bodyPr>
          <a:lstStyle>
            <a:lvl1pPr algn="l">
              <a:defRPr sz="33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457198" y="5350933"/>
            <a:ext cx="4760787" cy="685664"/>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362034" y="1053838"/>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3848742"/>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530287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461886" y="812800"/>
            <a:ext cx="4756099" cy="4030133"/>
          </a:xfrm>
        </p:spPr>
        <p:txBody>
          <a:bodyPr anchor="ctr">
            <a:normAutofit/>
          </a:bodyPr>
          <a:lstStyle>
            <a:lvl1pPr algn="l">
              <a:defRPr sz="33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457198" y="5350933"/>
            <a:ext cx="4760787" cy="685664"/>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136093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921678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82984" y="812801"/>
            <a:ext cx="734109" cy="7001935"/>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199" y="812801"/>
            <a:ext cx="3896270" cy="700193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000629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3229087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3304759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83231"/>
            <a:ext cx="5915025" cy="3801611"/>
          </a:xfrm>
        </p:spPr>
        <p:txBody>
          <a:bodyPr anchor="b">
            <a:normAutofit/>
          </a:bodyPr>
          <a:lstStyle>
            <a:lvl1pPr>
              <a:defRPr sz="3375" b="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070178"/>
            <a:ext cx="5915025" cy="2000249"/>
          </a:xfrm>
        </p:spPr>
        <p:txBody>
          <a:bodyPr anchor="t">
            <a:normAutofit/>
          </a:bodyPr>
          <a:lstStyle>
            <a:lvl1pPr marL="0" indent="0">
              <a:buNone/>
              <a:defRPr sz="1350">
                <a:solidFill>
                  <a:schemeClr val="tx1">
                    <a:lumMod val="75000"/>
                    <a:lumOff val="25000"/>
                  </a:schemeClr>
                </a:solidFill>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904161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37250100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9188518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33106937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7920513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29018570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36618050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22330917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2124945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C552CD8-3807-49D8-BC66-A6CCA3D4ADFD}" type="datetimeFigureOut">
              <a:rPr kumimoji="1" lang="ja-JP" altLang="en-US" smtClean="0"/>
              <a:t>2021/2/21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1295486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5384" y="2438401"/>
            <a:ext cx="2914650" cy="58017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438401"/>
            <a:ext cx="2914650" cy="58017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91338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5384" y="2242467"/>
            <a:ext cx="2900363" cy="1100932"/>
          </a:xfrm>
        </p:spPr>
        <p:txBody>
          <a:bodyPr anchor="b">
            <a:normAutofit/>
          </a:bodyPr>
          <a:lstStyle>
            <a:lvl1pPr marL="0" indent="0">
              <a:spcBef>
                <a:spcPts val="0"/>
              </a:spcBef>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smtClean="0"/>
              <a:t>マスター テキストの書式設定</a:t>
            </a:r>
          </a:p>
        </p:txBody>
      </p:sp>
      <p:sp>
        <p:nvSpPr>
          <p:cNvPr id="4" name="Content Placeholder 3"/>
          <p:cNvSpPr>
            <a:spLocks noGrp="1"/>
          </p:cNvSpPr>
          <p:nvPr>
            <p:ph sz="half" idx="2"/>
          </p:nvPr>
        </p:nvSpPr>
        <p:spPr>
          <a:xfrm>
            <a:off x="475384" y="3343401"/>
            <a:ext cx="2900363" cy="490736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242468"/>
            <a:ext cx="2914651" cy="1100931"/>
          </a:xfrm>
        </p:spPr>
        <p:txBody>
          <a:bodyPr anchor="b"/>
          <a:lstStyle>
            <a:lvl1pPr marL="0" indent="0">
              <a:spcBef>
                <a:spcPts val="0"/>
              </a:spcBef>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343401"/>
            <a:ext cx="2914651" cy="490736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
        <p:nvSpPr>
          <p:cNvPr id="10" name="Title 9"/>
          <p:cNvSpPr>
            <a:spLocks noGrp="1"/>
          </p:cNvSpPr>
          <p:nvPr>
            <p:ph type="title"/>
          </p:nvPr>
        </p:nvSpPr>
        <p:spPr/>
        <p:txBody>
          <a:bodyPr/>
          <a:lstStyle/>
          <a:p>
            <a:r>
              <a:rPr lang="ja-JP" altLang="en-US" smtClean="0"/>
              <a:t>マスター タイトルの書式設定</a:t>
            </a:r>
            <a:endParaRPr lang="en-US" dirty="0"/>
          </a:p>
        </p:txBody>
      </p:sp>
    </p:spTree>
    <p:extLst>
      <p:ext uri="{BB962C8B-B14F-4D97-AF65-F5344CB8AC3E}">
        <p14:creationId xmlns:p14="http://schemas.microsoft.com/office/powerpoint/2010/main" val="603499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
        <p:nvSpPr>
          <p:cNvPr id="6" name="Title 5"/>
          <p:cNvSpPr>
            <a:spLocks noGrp="1"/>
          </p:cNvSpPr>
          <p:nvPr>
            <p:ph type="title"/>
          </p:nvPr>
        </p:nvSpPr>
        <p:spPr/>
        <p:txBody>
          <a:bodyPr/>
          <a:lstStyle/>
          <a:p>
            <a:r>
              <a:rPr lang="ja-JP" altLang="en-US" smtClean="0"/>
              <a:t>マスター タイトルの書式設定</a:t>
            </a:r>
            <a:endParaRPr lang="en-US"/>
          </a:p>
        </p:txBody>
      </p:sp>
    </p:spTree>
    <p:extLst>
      <p:ext uri="{BB962C8B-B14F-4D97-AF65-F5344CB8AC3E}">
        <p14:creationId xmlns:p14="http://schemas.microsoft.com/office/powerpoint/2010/main" val="3591101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80277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3202" y="609601"/>
            <a:ext cx="2211705" cy="2133596"/>
          </a:xfrm>
        </p:spPr>
        <p:txBody>
          <a:bodyPr anchor="b">
            <a:normAutofit/>
          </a:bodyPr>
          <a:lstStyle>
            <a:lvl1pPr>
              <a:defRPr sz="18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4650" y="1320800"/>
            <a:ext cx="3471863" cy="6502400"/>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3202" y="2743199"/>
            <a:ext cx="2211705" cy="5080001"/>
          </a:xfrm>
        </p:spPr>
        <p:txBody>
          <a:bodyPr>
            <a:normAutofit/>
          </a:bodyPr>
          <a:lstStyle>
            <a:lvl1pPr marL="0" indent="0">
              <a:lnSpc>
                <a:spcPct val="90000"/>
              </a:lnSpc>
              <a:buNone/>
              <a:defRPr sz="900"/>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61091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3202" y="609600"/>
            <a:ext cx="2211705" cy="2133600"/>
          </a:xfrm>
        </p:spPr>
        <p:txBody>
          <a:bodyPr anchor="b">
            <a:normAutofit/>
          </a:bodyPr>
          <a:lstStyle>
            <a:lvl1pPr>
              <a:defRPr sz="1800" b="0"/>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2914650" y="1320800"/>
            <a:ext cx="3471863" cy="6502400"/>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ja-JP" altLang="en-US" smtClean="0"/>
              <a:t>図を追加</a:t>
            </a:r>
            <a:endParaRPr lang="en-US" dirty="0"/>
          </a:p>
        </p:txBody>
      </p:sp>
      <p:sp>
        <p:nvSpPr>
          <p:cNvPr id="4" name="Text Placeholder 3"/>
          <p:cNvSpPr>
            <a:spLocks noGrp="1"/>
          </p:cNvSpPr>
          <p:nvPr>
            <p:ph type="body" sz="half" idx="2"/>
          </p:nvPr>
        </p:nvSpPr>
        <p:spPr>
          <a:xfrm>
            <a:off x="473202" y="2743200"/>
            <a:ext cx="2211705" cy="5080000"/>
          </a:xfrm>
        </p:spPr>
        <p:txBody>
          <a:bodyPr>
            <a:normAutofit/>
          </a:bodyPr>
          <a:lstStyle>
            <a:lvl1pPr marL="0" indent="0">
              <a:lnSpc>
                <a:spcPct val="90000"/>
              </a:lnSpc>
              <a:buNone/>
              <a:defRPr sz="900"/>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t>2/21/2021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82422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5384" y="487680"/>
            <a:ext cx="5915025" cy="1767416"/>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5384" y="2438401"/>
            <a:ext cx="5915025" cy="580178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19">
                <a:solidFill>
                  <a:schemeClr val="tx1">
                    <a:lumMod val="65000"/>
                    <a:lumOff val="35000"/>
                  </a:schemeClr>
                </a:solidFill>
              </a:defRPr>
            </a:lvl1p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19">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4847359" y="8475134"/>
            <a:ext cx="1543050" cy="486833"/>
          </a:xfrm>
          <a:prstGeom prst="rect">
            <a:avLst/>
          </a:prstGeom>
        </p:spPr>
        <p:txBody>
          <a:bodyPr vert="horz" lIns="91440" tIns="45720" rIns="91440" bIns="45720" rtlCol="0" anchor="ctr"/>
          <a:lstStyle>
            <a:lvl1pPr algn="r">
              <a:defRPr sz="619">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61992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Wingdings 2" pitchFamily="18" charset="2"/>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Wingdings 2" pitchFamily="18" charset="2"/>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Wingdings 2" pitchFamily="18" charset="2"/>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Wingdings 2" pitchFamily="18" charset="2"/>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Wingdings 2" pitchFamily="18" charset="2"/>
        <a:buChar char=""/>
        <a:defRPr kumimoji="1" sz="1013" kern="1200">
          <a:solidFill>
            <a:schemeClr val="tx1"/>
          </a:solidFill>
          <a:latin typeface="+mn-lt"/>
          <a:ea typeface="+mn-ea"/>
          <a:cs typeface="+mn-cs"/>
        </a:defRPr>
      </a:lvl5pPr>
      <a:lvl6pPr marL="1414463"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6pPr>
      <a:lvl7pPr marL="1671638"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7pPr>
      <a:lvl8pPr marL="1928813"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8pPr>
      <a:lvl9pPr marL="2185988" indent="-128588" algn="l" defTabSz="514350" rtl="0" eaLnBrk="1" latinLnBrk="0" hangingPunct="1">
        <a:spcBef>
          <a:spcPct val="20000"/>
        </a:spcBef>
        <a:buFont typeface="Wingdings 2" pitchFamily="18" charset="2"/>
        <a:buChar char=""/>
        <a:defRPr kumimoji="1" sz="1013" kern="1200">
          <a:solidFill>
            <a:schemeClr val="tx1"/>
          </a:solidFill>
          <a:latin typeface="+mn-lt"/>
          <a:ea typeface="+mn-ea"/>
          <a:cs typeface="+mn-cs"/>
        </a:defRPr>
      </a:lvl9pPr>
    </p:bodyStyle>
    <p:otherStyle>
      <a:defPPr>
        <a:defRPr lang="en-US"/>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6350" y="-11290"/>
            <a:ext cx="6878488" cy="9166580"/>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457200" y="812800"/>
            <a:ext cx="4760785" cy="1761067"/>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199" y="2880787"/>
            <a:ext cx="4760786" cy="517436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053944" y="8055152"/>
            <a:ext cx="513099"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48A87A34-81AB-432B-8DAE-1953F412C126}" type="datetimeFigureOut">
              <a:rPr lang="en-US" smtClean="0"/>
              <a:pPr/>
              <a:t>2/21/2021</a:t>
            </a:fld>
            <a:endParaRPr lang="en-US" dirty="0"/>
          </a:p>
        </p:txBody>
      </p:sp>
      <p:sp>
        <p:nvSpPr>
          <p:cNvPr id="5" name="Footer Placeholder 4"/>
          <p:cNvSpPr>
            <a:spLocks noGrp="1"/>
          </p:cNvSpPr>
          <p:nvPr>
            <p:ph type="ftr" sz="quarter" idx="3"/>
          </p:nvPr>
        </p:nvSpPr>
        <p:spPr>
          <a:xfrm>
            <a:off x="457200" y="8055152"/>
            <a:ext cx="346723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33507" y="8055152"/>
            <a:ext cx="384479" cy="486833"/>
          </a:xfrm>
          <a:prstGeom prst="rect">
            <a:avLst/>
          </a:prstGeom>
        </p:spPr>
        <p:txBody>
          <a:bodyPr vert="horz" lIns="91440" tIns="45720" rIns="91440" bIns="45720" rtlCol="0" anchor="ctr"/>
          <a:lstStyle>
            <a:lvl1pPr algn="r">
              <a:defRPr sz="675">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62334232"/>
      </p:ext>
    </p:extLst>
  </p:cSld>
  <p:clrMap bg1="lt1" tx1="dk1" bg2="lt2" tx2="dk2" accent1="accent1" accent2="accent2" accent3="accent3" accent4="accent4" accent5="accent5" accent6="accent6" hlink="hlink" folHlink="folHlink"/>
  <p:sldLayoutIdLst>
    <p:sldLayoutId id="2147484148" r:id="rId1"/>
    <p:sldLayoutId id="2147484149" r:id="rId2"/>
    <p:sldLayoutId id="2147484150" r:id="rId3"/>
    <p:sldLayoutId id="2147484151" r:id="rId4"/>
    <p:sldLayoutId id="2147484152" r:id="rId5"/>
    <p:sldLayoutId id="2147484153" r:id="rId6"/>
    <p:sldLayoutId id="2147484154" r:id="rId7"/>
    <p:sldLayoutId id="2147484155" r:id="rId8"/>
    <p:sldLayoutId id="2147484156" r:id="rId9"/>
    <p:sldLayoutId id="2147484157" r:id="rId10"/>
    <p:sldLayoutId id="2147484158" r:id="rId11"/>
    <p:sldLayoutId id="2147484159" r:id="rId12"/>
    <p:sldLayoutId id="2147484160" r:id="rId13"/>
    <p:sldLayoutId id="2147484161" r:id="rId14"/>
    <p:sldLayoutId id="2147484162" r:id="rId15"/>
    <p:sldLayoutId id="2147484163" r:id="rId16"/>
  </p:sldLayoutIdLst>
  <p:txStyles>
    <p:titleStyle>
      <a:lvl1pPr algn="l" defTabSz="342900" rtl="0" eaLnBrk="1" latinLnBrk="0" hangingPunct="1">
        <a:spcBef>
          <a:spcPct val="0"/>
        </a:spcBef>
        <a:buNone/>
        <a:defRPr kumimoji="1" sz="27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kumimoji="1" sz="1350" kern="1200">
          <a:solidFill>
            <a:schemeClr val="tx1"/>
          </a:solidFill>
          <a:latin typeface="+mn-lt"/>
          <a:ea typeface="+mn-ea"/>
          <a:cs typeface="+mn-cs"/>
        </a:defRPr>
      </a:lvl1pPr>
      <a:lvl2pPr marL="342900" algn="l" defTabSz="342900" rtl="0" eaLnBrk="1" latinLnBrk="0" hangingPunct="1">
        <a:defRPr kumimoji="1" sz="1350" kern="1200">
          <a:solidFill>
            <a:schemeClr val="tx1"/>
          </a:solidFill>
          <a:latin typeface="+mn-lt"/>
          <a:ea typeface="+mn-ea"/>
          <a:cs typeface="+mn-cs"/>
        </a:defRPr>
      </a:lvl2pPr>
      <a:lvl3pPr marL="685800" algn="l" defTabSz="342900" rtl="0" eaLnBrk="1" latinLnBrk="0" hangingPunct="1">
        <a:defRPr kumimoji="1" sz="1350" kern="1200">
          <a:solidFill>
            <a:schemeClr val="tx1"/>
          </a:solidFill>
          <a:latin typeface="+mn-lt"/>
          <a:ea typeface="+mn-ea"/>
          <a:cs typeface="+mn-cs"/>
        </a:defRPr>
      </a:lvl3pPr>
      <a:lvl4pPr marL="1028700" algn="l" defTabSz="342900" rtl="0" eaLnBrk="1" latinLnBrk="0" hangingPunct="1">
        <a:defRPr kumimoji="1" sz="1350" kern="1200">
          <a:solidFill>
            <a:schemeClr val="tx1"/>
          </a:solidFill>
          <a:latin typeface="+mn-lt"/>
          <a:ea typeface="+mn-ea"/>
          <a:cs typeface="+mn-cs"/>
        </a:defRPr>
      </a:lvl4pPr>
      <a:lvl5pPr marL="1371600" algn="l" defTabSz="342900" rtl="0" eaLnBrk="1" latinLnBrk="0" hangingPunct="1">
        <a:defRPr kumimoji="1" sz="1350" kern="1200">
          <a:solidFill>
            <a:schemeClr val="tx1"/>
          </a:solidFill>
          <a:latin typeface="+mn-lt"/>
          <a:ea typeface="+mn-ea"/>
          <a:cs typeface="+mn-cs"/>
        </a:defRPr>
      </a:lvl5pPr>
      <a:lvl6pPr marL="1714500" algn="l" defTabSz="342900" rtl="0" eaLnBrk="1" latinLnBrk="0" hangingPunct="1">
        <a:defRPr kumimoji="1" sz="1350" kern="1200">
          <a:solidFill>
            <a:schemeClr val="tx1"/>
          </a:solidFill>
          <a:latin typeface="+mn-lt"/>
          <a:ea typeface="+mn-ea"/>
          <a:cs typeface="+mn-cs"/>
        </a:defRPr>
      </a:lvl6pPr>
      <a:lvl7pPr marL="2057400" algn="l" defTabSz="342900" rtl="0" eaLnBrk="1" latinLnBrk="0" hangingPunct="1">
        <a:defRPr kumimoji="1" sz="1350" kern="1200">
          <a:solidFill>
            <a:schemeClr val="tx1"/>
          </a:solidFill>
          <a:latin typeface="+mn-lt"/>
          <a:ea typeface="+mn-ea"/>
          <a:cs typeface="+mn-cs"/>
        </a:defRPr>
      </a:lvl7pPr>
      <a:lvl8pPr marL="2400300" algn="l" defTabSz="342900" rtl="0" eaLnBrk="1" latinLnBrk="0" hangingPunct="1">
        <a:defRPr kumimoji="1" sz="1350" kern="1200">
          <a:solidFill>
            <a:schemeClr val="tx1"/>
          </a:solidFill>
          <a:latin typeface="+mn-lt"/>
          <a:ea typeface="+mn-ea"/>
          <a:cs typeface="+mn-cs"/>
        </a:defRPr>
      </a:lvl8pPr>
      <a:lvl9pPr marL="2743200" algn="l" defTabSz="342900" rtl="0" eaLnBrk="1" latinLnBrk="0" hangingPunct="1">
        <a:defRPr kumimoji="1"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C552CD8-3807-49D8-BC66-A6CCA3D4ADFD}" type="datetimeFigureOut">
              <a:rPr kumimoji="1" lang="ja-JP" altLang="en-US" smtClean="0"/>
              <a:t>2021/2/21</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EA71D99-341A-4D93-9DF7-77FC1A06DE3E}" type="slidenum">
              <a:rPr kumimoji="1" lang="ja-JP" altLang="en-US" smtClean="0"/>
              <a:t>‹#›</a:t>
            </a:fld>
            <a:endParaRPr kumimoji="1" lang="ja-JP" altLang="en-US"/>
          </a:p>
        </p:txBody>
      </p:sp>
    </p:spTree>
    <p:extLst>
      <p:ext uri="{BB962C8B-B14F-4D97-AF65-F5344CB8AC3E}">
        <p14:creationId xmlns:p14="http://schemas.microsoft.com/office/powerpoint/2010/main" val="1838213417"/>
      </p:ext>
    </p:extLst>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6100" y="315041"/>
            <a:ext cx="5765799" cy="761999"/>
          </a:xfrm>
          <a:ln>
            <a:noFill/>
          </a:ln>
        </p:spPr>
        <p:txBody>
          <a:bodyPr anchor="ctr"/>
          <a:lstStyle/>
          <a:p>
            <a:pPr algn="ctr"/>
            <a:r>
              <a:rPr lang="ja-JP" altLang="en-US" sz="1200" b="1" dirty="0" smtClean="0">
                <a:solidFill>
                  <a:schemeClr val="tx1"/>
                </a:solidFill>
              </a:rPr>
              <a:t>　</a:t>
            </a:r>
            <a:r>
              <a:rPr lang="en-US" altLang="ja-JP" sz="3200" b="1" dirty="0">
                <a:solidFill>
                  <a:schemeClr val="tx1"/>
                </a:solidFill>
              </a:rPr>
              <a:t/>
            </a:r>
            <a:br>
              <a:rPr lang="en-US" altLang="ja-JP" sz="3200" b="1" dirty="0">
                <a:solidFill>
                  <a:schemeClr val="tx1"/>
                </a:solidFill>
              </a:rPr>
            </a:br>
            <a:r>
              <a:rPr kumimoji="1" lang="ja-JP" altLang="en-US" sz="3200" b="1" dirty="0" smtClean="0">
                <a:solidFill>
                  <a:schemeClr val="tx1"/>
                </a:solidFill>
              </a:rPr>
              <a:t>富山県病院薬剤師会</a:t>
            </a:r>
            <a:r>
              <a:rPr kumimoji="1" lang="en-US" altLang="ja-JP" sz="3200" b="1" dirty="0" smtClean="0">
                <a:solidFill>
                  <a:schemeClr val="tx1"/>
                </a:solidFill>
              </a:rPr>
              <a:t/>
            </a:r>
            <a:br>
              <a:rPr kumimoji="1" lang="en-US" altLang="ja-JP" sz="3200" b="1" dirty="0" smtClean="0">
                <a:solidFill>
                  <a:schemeClr val="tx1"/>
                </a:solidFill>
              </a:rPr>
            </a:br>
            <a:r>
              <a:rPr lang="ja-JP" altLang="en-US" sz="3200" b="1" dirty="0" smtClean="0">
                <a:solidFill>
                  <a:schemeClr val="tx1"/>
                </a:solidFill>
              </a:rPr>
              <a:t>循環器</a:t>
            </a:r>
            <a:r>
              <a:rPr lang="en-US" altLang="ja-JP" sz="3200" b="1" dirty="0" smtClean="0">
                <a:solidFill>
                  <a:schemeClr val="tx1"/>
                </a:solidFill>
              </a:rPr>
              <a:t>Web</a:t>
            </a:r>
            <a:r>
              <a:rPr lang="ja-JP" altLang="en-US" sz="3200" b="1" dirty="0">
                <a:solidFill>
                  <a:schemeClr val="tx1"/>
                </a:solidFill>
              </a:rPr>
              <a:t>セ</a:t>
            </a:r>
            <a:r>
              <a:rPr lang="ja-JP" altLang="en-US" sz="3200" b="1" dirty="0" smtClean="0">
                <a:solidFill>
                  <a:schemeClr val="tx1"/>
                </a:solidFill>
              </a:rPr>
              <a:t>ミナー</a:t>
            </a:r>
            <a:r>
              <a:rPr lang="en-US" altLang="ja-JP" sz="3200" b="1" dirty="0" smtClean="0">
                <a:solidFill>
                  <a:schemeClr val="tx1"/>
                </a:solidFill>
              </a:rPr>
              <a:t/>
            </a:r>
            <a:br>
              <a:rPr lang="en-US" altLang="ja-JP" sz="3200" b="1" dirty="0" smtClean="0">
                <a:solidFill>
                  <a:schemeClr val="tx1"/>
                </a:solidFill>
              </a:rPr>
            </a:br>
            <a:r>
              <a:rPr lang="ja-JP" altLang="en-US" sz="1200" b="1" dirty="0" smtClean="0">
                <a:solidFill>
                  <a:schemeClr val="tx1"/>
                </a:solidFill>
              </a:rPr>
              <a:t>　</a:t>
            </a:r>
            <a:endParaRPr kumimoji="1" lang="ja-JP" altLang="en-US" sz="1200" b="1" dirty="0">
              <a:solidFill>
                <a:schemeClr val="tx1"/>
              </a:solidFill>
            </a:endParaRPr>
          </a:p>
        </p:txBody>
      </p:sp>
      <p:sp>
        <p:nvSpPr>
          <p:cNvPr id="4" name="テキスト ボックス 3"/>
          <p:cNvSpPr txBox="1"/>
          <p:nvPr/>
        </p:nvSpPr>
        <p:spPr>
          <a:xfrm>
            <a:off x="977900" y="8417005"/>
            <a:ext cx="4903907" cy="584775"/>
          </a:xfrm>
          <a:prstGeom prst="rect">
            <a:avLst/>
          </a:prstGeom>
          <a:noFill/>
        </p:spPr>
        <p:txBody>
          <a:bodyPr wrap="none" rtlCol="0">
            <a:spAutoFit/>
          </a:bodyPr>
          <a:lstStyle/>
          <a:p>
            <a:r>
              <a:rPr kumimoji="1" lang="ja-JP" altLang="en-US" sz="1600" b="1" dirty="0" smtClean="0"/>
              <a:t>共催：富山県病院薬剤師会　トーアエイヨー（株）</a:t>
            </a:r>
            <a:endParaRPr kumimoji="1" lang="en-US" altLang="ja-JP" sz="1600" b="1" dirty="0" smtClean="0"/>
          </a:p>
          <a:p>
            <a:r>
              <a:rPr kumimoji="1" lang="ja-JP" altLang="en-US" sz="1600" b="1" dirty="0" smtClean="0"/>
              <a:t>後援：石川県病院薬剤師会　福井県病院薬剤師会</a:t>
            </a:r>
            <a:endParaRPr kumimoji="1" lang="en-US" altLang="ja-JP" sz="1600" b="1" dirty="0" smtClean="0"/>
          </a:p>
        </p:txBody>
      </p:sp>
      <p:sp>
        <p:nvSpPr>
          <p:cNvPr id="6" name="テキスト ボックス 5"/>
          <p:cNvSpPr txBox="1"/>
          <p:nvPr/>
        </p:nvSpPr>
        <p:spPr>
          <a:xfrm>
            <a:off x="107245" y="2315038"/>
            <a:ext cx="6591152" cy="3647152"/>
          </a:xfrm>
          <a:prstGeom prst="rect">
            <a:avLst/>
          </a:prstGeom>
          <a:noFill/>
        </p:spPr>
        <p:txBody>
          <a:bodyPr wrap="square" rtlCol="0">
            <a:spAutoFit/>
          </a:bodyPr>
          <a:lstStyle/>
          <a:p>
            <a:r>
              <a:rPr kumimoji="1" lang="ja-JP" altLang="en-US" b="1" dirty="0" err="1" smtClean="0"/>
              <a:t>ー</a:t>
            </a:r>
            <a:r>
              <a:rPr kumimoji="1" lang="ja-JP" altLang="en-US" b="1" dirty="0" smtClean="0"/>
              <a:t>　製品紹介　</a:t>
            </a:r>
            <a:r>
              <a:rPr kumimoji="1" lang="ja-JP" altLang="en-US" b="1" dirty="0" err="1" smtClean="0"/>
              <a:t>ー</a:t>
            </a:r>
            <a:r>
              <a:rPr kumimoji="1" lang="ja-JP" altLang="en-US" b="1" dirty="0" smtClean="0"/>
              <a:t>　</a:t>
            </a:r>
            <a:r>
              <a:rPr kumimoji="1" lang="en-US" altLang="ja-JP" b="1" dirty="0" smtClean="0"/>
              <a:t>14:00</a:t>
            </a:r>
            <a:r>
              <a:rPr kumimoji="1" lang="ja-JP" altLang="en-US" b="1" dirty="0" smtClean="0"/>
              <a:t>～</a:t>
            </a:r>
            <a:r>
              <a:rPr kumimoji="1" lang="en-US" altLang="ja-JP" b="1" dirty="0" smtClean="0"/>
              <a:t>14:10</a:t>
            </a:r>
          </a:p>
          <a:p>
            <a:r>
              <a:rPr kumimoji="1" lang="ja-JP" altLang="en-US" b="1" dirty="0"/>
              <a:t>　</a:t>
            </a:r>
            <a:r>
              <a:rPr kumimoji="1" lang="ja-JP" altLang="en-US" b="1" dirty="0" smtClean="0"/>
              <a:t>経皮吸収型・</a:t>
            </a:r>
            <a:r>
              <a:rPr kumimoji="1" lang="en-US" altLang="ja-JP" b="1" dirty="0" smtClean="0"/>
              <a:t>β1</a:t>
            </a:r>
            <a:r>
              <a:rPr kumimoji="1" lang="ja-JP" altLang="en-US" b="1" dirty="0" smtClean="0"/>
              <a:t>遮断薬　ビソノテープ　</a:t>
            </a:r>
            <a:r>
              <a:rPr kumimoji="1" lang="en-US" altLang="ja-JP" b="1" dirty="0" smtClean="0"/>
              <a:t>2</a:t>
            </a:r>
            <a:r>
              <a:rPr kumimoji="1" lang="ja-JP" altLang="en-US" b="1" dirty="0" smtClean="0"/>
              <a:t>㎎・</a:t>
            </a:r>
            <a:r>
              <a:rPr kumimoji="1" lang="en-US" altLang="ja-JP" b="1" dirty="0" smtClean="0"/>
              <a:t>4</a:t>
            </a:r>
            <a:r>
              <a:rPr kumimoji="1" lang="ja-JP" altLang="en-US" b="1" dirty="0" smtClean="0"/>
              <a:t>㎎・</a:t>
            </a:r>
            <a:r>
              <a:rPr kumimoji="1" lang="en-US" altLang="ja-JP" b="1" dirty="0" smtClean="0"/>
              <a:t>8</a:t>
            </a:r>
            <a:r>
              <a:rPr kumimoji="1" lang="ja-JP" altLang="en-US" b="1" dirty="0" smtClean="0"/>
              <a:t>㎎</a:t>
            </a:r>
            <a:endParaRPr kumimoji="1" lang="en-US" altLang="ja-JP" b="1" dirty="0" smtClean="0"/>
          </a:p>
          <a:p>
            <a:r>
              <a:rPr kumimoji="1" lang="ja-JP" altLang="en-US" b="1" dirty="0"/>
              <a:t>　</a:t>
            </a:r>
            <a:r>
              <a:rPr kumimoji="1" lang="ja-JP" altLang="en-US" b="1" dirty="0" smtClean="0"/>
              <a:t>　　　　　　　　　　　　　　トーアエイヨー株</a:t>
            </a:r>
            <a:r>
              <a:rPr kumimoji="1" lang="ja-JP" altLang="en-US" b="1" dirty="0"/>
              <a:t>式</a:t>
            </a:r>
            <a:r>
              <a:rPr kumimoji="1" lang="ja-JP" altLang="en-US" b="1" dirty="0" smtClean="0"/>
              <a:t>会社</a:t>
            </a:r>
            <a:endParaRPr kumimoji="1" lang="en-US" altLang="ja-JP" b="1" dirty="0" smtClean="0"/>
          </a:p>
          <a:p>
            <a:endParaRPr kumimoji="1" lang="en-US" altLang="ja-JP" b="1" dirty="0" smtClean="0"/>
          </a:p>
          <a:p>
            <a:r>
              <a:rPr kumimoji="1" lang="en-US" altLang="ja-JP" sz="900" b="1" dirty="0" smtClean="0"/>
              <a:t> </a:t>
            </a:r>
          </a:p>
          <a:p>
            <a:r>
              <a:rPr kumimoji="1" lang="ja-JP" altLang="en-US" b="1" dirty="0" err="1" smtClean="0"/>
              <a:t>ー</a:t>
            </a:r>
            <a:r>
              <a:rPr kumimoji="1" lang="ja-JP" altLang="en-US" b="1" dirty="0" smtClean="0"/>
              <a:t>　特別講演　</a:t>
            </a:r>
            <a:r>
              <a:rPr kumimoji="1" lang="ja-JP" altLang="en-US" b="1" dirty="0" err="1" smtClean="0"/>
              <a:t>ー</a:t>
            </a:r>
            <a:r>
              <a:rPr kumimoji="1" lang="ja-JP" altLang="en-US" b="1" dirty="0" smtClean="0"/>
              <a:t>　</a:t>
            </a:r>
            <a:r>
              <a:rPr kumimoji="1" lang="en-US" altLang="ja-JP" b="1" dirty="0" smtClean="0"/>
              <a:t>14:10</a:t>
            </a:r>
            <a:r>
              <a:rPr kumimoji="1" lang="ja-JP" altLang="en-US" b="1" dirty="0" smtClean="0"/>
              <a:t>～</a:t>
            </a:r>
            <a:r>
              <a:rPr kumimoji="1" lang="en-US" altLang="ja-JP" b="1" dirty="0" smtClean="0"/>
              <a:t>15:40</a:t>
            </a:r>
          </a:p>
          <a:p>
            <a:endParaRPr kumimoji="1" lang="en-US" altLang="ja-JP" b="1" dirty="0" smtClean="0"/>
          </a:p>
          <a:p>
            <a:r>
              <a:rPr kumimoji="1" lang="ja-JP" altLang="en-US" b="1" dirty="0"/>
              <a:t>　</a:t>
            </a:r>
            <a:r>
              <a:rPr kumimoji="1" lang="ja-JP" altLang="en-US" b="1" dirty="0" smtClean="0"/>
              <a:t>　座長　公立南砺中央病院　</a:t>
            </a:r>
            <a:r>
              <a:rPr kumimoji="1" lang="ja-JP" altLang="en-US" b="1" dirty="0"/>
              <a:t>診療</a:t>
            </a:r>
            <a:r>
              <a:rPr kumimoji="1" lang="ja-JP" altLang="en-US" b="1" dirty="0" smtClean="0"/>
              <a:t>技術部薬剤科</a:t>
            </a:r>
            <a:endParaRPr kumimoji="1" lang="en-US" altLang="ja-JP" b="1" dirty="0" smtClean="0"/>
          </a:p>
          <a:p>
            <a:r>
              <a:rPr kumimoji="1" lang="ja-JP" altLang="en-US" b="1" dirty="0"/>
              <a:t>　</a:t>
            </a:r>
            <a:r>
              <a:rPr kumimoji="1" lang="ja-JP" altLang="en-US" b="1" dirty="0" smtClean="0"/>
              <a:t>　　　　　　　　　　　　薬剤</a:t>
            </a:r>
            <a:r>
              <a:rPr kumimoji="1" lang="ja-JP" altLang="en-US" b="1" dirty="0"/>
              <a:t>科長</a:t>
            </a:r>
            <a:r>
              <a:rPr kumimoji="1" lang="ja-JP" altLang="en-US" b="1" dirty="0" smtClean="0"/>
              <a:t>　鶴居　勝也　先生</a:t>
            </a:r>
            <a:endParaRPr kumimoji="1" lang="en-US" altLang="ja-JP" b="1" dirty="0" smtClean="0"/>
          </a:p>
          <a:p>
            <a:endParaRPr kumimoji="1" lang="en-US" altLang="ja-JP" b="1" dirty="0"/>
          </a:p>
          <a:p>
            <a:r>
              <a:rPr kumimoji="1" lang="en-US" altLang="ja-JP" sz="2400" b="1" dirty="0" smtClean="0"/>
              <a:t>『</a:t>
            </a:r>
            <a:r>
              <a:rPr kumimoji="1" lang="ja-JP" altLang="en-US" sz="2400" b="1" dirty="0" smtClean="0"/>
              <a:t>なぜ</a:t>
            </a:r>
            <a:r>
              <a:rPr kumimoji="1" lang="ja-JP" altLang="en-US" sz="2400" b="1" dirty="0"/>
              <a:t>心臓リハビリテーションが必要なの</a:t>
            </a:r>
            <a:r>
              <a:rPr kumimoji="1" lang="ja-JP" altLang="en-US" sz="2400" b="1" dirty="0" smtClean="0"/>
              <a:t>か</a:t>
            </a:r>
            <a:r>
              <a:rPr kumimoji="1" lang="en-US" altLang="ja-JP" sz="2400" b="1" dirty="0" smtClean="0"/>
              <a:t>』</a:t>
            </a:r>
            <a:endParaRPr kumimoji="1" lang="en-US" altLang="ja-JP" b="1" dirty="0" smtClean="0"/>
          </a:p>
          <a:p>
            <a:endParaRPr kumimoji="1" lang="en-US" altLang="ja-JP" b="1" dirty="0" smtClean="0"/>
          </a:p>
          <a:p>
            <a:r>
              <a:rPr kumimoji="1" lang="ja-JP" altLang="en-US" b="1" dirty="0"/>
              <a:t>　</a:t>
            </a:r>
            <a:r>
              <a:rPr kumimoji="1" lang="ja-JP" altLang="en-US" b="1" dirty="0" smtClean="0"/>
              <a:t>　射水市民病院　循環器内科　部長　能登　貴久　先生</a:t>
            </a:r>
            <a:endParaRPr kumimoji="1" lang="ja-JP" altLang="en-US" b="1" dirty="0"/>
          </a:p>
        </p:txBody>
      </p:sp>
      <p:sp>
        <p:nvSpPr>
          <p:cNvPr id="9" name="角丸四角形 8"/>
          <p:cNvSpPr/>
          <p:nvPr/>
        </p:nvSpPr>
        <p:spPr>
          <a:xfrm>
            <a:off x="107245" y="3403600"/>
            <a:ext cx="6616551" cy="2671865"/>
          </a:xfrm>
          <a:prstGeom prst="roundRect">
            <a:avLst>
              <a:gd name="adj" fmla="val 7634"/>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45601" y="1403201"/>
            <a:ext cx="5759910" cy="646331"/>
          </a:xfrm>
          <a:prstGeom prst="rect">
            <a:avLst/>
          </a:prstGeom>
          <a:noFill/>
        </p:spPr>
        <p:txBody>
          <a:bodyPr wrap="none" rtlCol="0">
            <a:spAutoFit/>
          </a:bodyPr>
          <a:lstStyle/>
          <a:p>
            <a:r>
              <a:rPr kumimoji="1" lang="ja-JP" altLang="en-US" b="1" dirty="0" smtClean="0"/>
              <a:t>○日</a:t>
            </a:r>
            <a:r>
              <a:rPr kumimoji="1" lang="ja-JP" altLang="en-US" b="1" dirty="0"/>
              <a:t>　　時　：　令和</a:t>
            </a:r>
            <a:r>
              <a:rPr kumimoji="1" lang="en-US" altLang="ja-JP" b="1" dirty="0"/>
              <a:t>3</a:t>
            </a:r>
            <a:r>
              <a:rPr kumimoji="1" lang="ja-JP" altLang="en-US" b="1" dirty="0"/>
              <a:t>年</a:t>
            </a:r>
            <a:r>
              <a:rPr kumimoji="1" lang="en-US" altLang="ja-JP" b="1" dirty="0"/>
              <a:t>3</a:t>
            </a:r>
            <a:r>
              <a:rPr kumimoji="1" lang="ja-JP" altLang="en-US" b="1" dirty="0"/>
              <a:t>月</a:t>
            </a:r>
            <a:r>
              <a:rPr kumimoji="1" lang="en-US" altLang="ja-JP" b="1" dirty="0"/>
              <a:t>6</a:t>
            </a:r>
            <a:r>
              <a:rPr kumimoji="1" lang="ja-JP" altLang="en-US" b="1" dirty="0"/>
              <a:t>日（土</a:t>
            </a:r>
            <a:r>
              <a:rPr kumimoji="1" lang="ja-JP" altLang="en-US" b="1" dirty="0" smtClean="0"/>
              <a:t>）</a:t>
            </a:r>
            <a:r>
              <a:rPr kumimoji="1" lang="en-US" altLang="ja-JP" b="1" dirty="0" smtClean="0"/>
              <a:t>14:00</a:t>
            </a:r>
            <a:r>
              <a:rPr kumimoji="1" lang="ja-JP" altLang="en-US" b="1" dirty="0"/>
              <a:t>～</a:t>
            </a:r>
            <a:r>
              <a:rPr kumimoji="1" lang="en-US" altLang="ja-JP" b="1" dirty="0"/>
              <a:t>15:40</a:t>
            </a:r>
          </a:p>
          <a:p>
            <a:r>
              <a:rPr kumimoji="1" lang="en-US" altLang="ja-JP" b="1" dirty="0" smtClean="0"/>
              <a:t>○</a:t>
            </a:r>
            <a:r>
              <a:rPr kumimoji="1" lang="ja-JP" altLang="en-US" b="1" dirty="0" smtClean="0"/>
              <a:t>配　　信</a:t>
            </a:r>
            <a:r>
              <a:rPr kumimoji="1" lang="ja-JP" altLang="en-US" b="1" dirty="0"/>
              <a:t>　：　</a:t>
            </a:r>
            <a:r>
              <a:rPr kumimoji="1" lang="en-US" altLang="ja-JP" b="1" dirty="0" smtClean="0"/>
              <a:t>Web</a:t>
            </a:r>
            <a:r>
              <a:rPr kumimoji="1" lang="ja-JP" altLang="en-US" b="1" dirty="0" smtClean="0"/>
              <a:t>開催（</a:t>
            </a:r>
            <a:r>
              <a:rPr kumimoji="1" lang="en-US" altLang="ja-JP" b="1" dirty="0" smtClean="0"/>
              <a:t>Microsoft Teams)</a:t>
            </a:r>
          </a:p>
        </p:txBody>
      </p:sp>
      <p:sp>
        <p:nvSpPr>
          <p:cNvPr id="8" name="テキスト ボックス 7"/>
          <p:cNvSpPr txBox="1"/>
          <p:nvPr/>
        </p:nvSpPr>
        <p:spPr>
          <a:xfrm>
            <a:off x="297745" y="6243572"/>
            <a:ext cx="6263253" cy="2123658"/>
          </a:xfrm>
          <a:prstGeom prst="rect">
            <a:avLst/>
          </a:prstGeom>
          <a:noFill/>
        </p:spPr>
        <p:txBody>
          <a:bodyPr wrap="square" rtlCol="0">
            <a:spAutoFit/>
          </a:bodyPr>
          <a:lstStyle/>
          <a:p>
            <a:r>
              <a:rPr kumimoji="1" lang="en-US" altLang="ja-JP" sz="1200" b="1" dirty="0" smtClean="0"/>
              <a:t>※</a:t>
            </a:r>
            <a:r>
              <a:rPr kumimoji="1" lang="ja-JP" altLang="en-US" sz="1200" b="1" dirty="0" smtClean="0"/>
              <a:t>視聴に関しては担当者より</a:t>
            </a:r>
            <a:r>
              <a:rPr kumimoji="1" lang="en-US" altLang="ja-JP" sz="1200" b="1" dirty="0" smtClean="0"/>
              <a:t>Microsoft Teams</a:t>
            </a:r>
            <a:r>
              <a:rPr kumimoji="1" lang="ja-JP" altLang="en-US" sz="1200" b="1" dirty="0" smtClean="0"/>
              <a:t>の視聴案内をメール送信させて頂きます。</a:t>
            </a:r>
            <a:endParaRPr kumimoji="1" lang="en-US" altLang="ja-JP" sz="1200" b="1" dirty="0" smtClean="0"/>
          </a:p>
          <a:p>
            <a:r>
              <a:rPr kumimoji="1" lang="en-US" altLang="ja-JP" sz="1200" b="1" dirty="0" smtClean="0"/>
              <a:t>※</a:t>
            </a:r>
            <a:r>
              <a:rPr kumimoji="1" lang="ja-JP" altLang="en-US" sz="1200" b="1" dirty="0" smtClean="0"/>
              <a:t>視聴お申込みにあたり、お手数ではございます</a:t>
            </a:r>
            <a:r>
              <a:rPr kumimoji="1" lang="en-US" altLang="ja-JP" sz="1200" b="1" dirty="0" smtClean="0"/>
              <a:t>QR</a:t>
            </a:r>
            <a:r>
              <a:rPr kumimoji="1" lang="ja-JP" altLang="en-US" sz="1200" b="1" dirty="0" smtClean="0"/>
              <a:t>コードの読取り（もしくは下記</a:t>
            </a:r>
            <a:endParaRPr kumimoji="1" lang="en-US" altLang="ja-JP" sz="1200" b="1" dirty="0" smtClean="0"/>
          </a:p>
          <a:p>
            <a:r>
              <a:rPr kumimoji="1" lang="ja-JP" altLang="en-US" sz="1200" b="1" dirty="0"/>
              <a:t>　</a:t>
            </a:r>
            <a:r>
              <a:rPr kumimoji="1" lang="ja-JP" altLang="en-US" sz="1200" b="1" dirty="0" smtClean="0"/>
              <a:t>アドレス）よりメールをお送り下さい。その際、メール本文中へ、</a:t>
            </a:r>
            <a:r>
              <a:rPr kumimoji="1" lang="ja-JP" altLang="en-US" sz="1200" b="1" u="sng" dirty="0" smtClean="0"/>
              <a:t>①ご氏名</a:t>
            </a:r>
            <a:r>
              <a:rPr kumimoji="1" lang="ja-JP" altLang="en-US" sz="1200" b="1" dirty="0" smtClean="0"/>
              <a:t>、</a:t>
            </a:r>
            <a:endParaRPr kumimoji="1" lang="en-US" altLang="ja-JP" sz="1200" b="1" dirty="0" smtClean="0"/>
          </a:p>
          <a:p>
            <a:r>
              <a:rPr kumimoji="1" lang="ja-JP" altLang="en-US" sz="1200" b="1" dirty="0"/>
              <a:t>　</a:t>
            </a:r>
            <a:r>
              <a:rPr kumimoji="1" lang="ja-JP" altLang="en-US" sz="1200" b="1" u="sng" dirty="0" smtClean="0"/>
              <a:t>②ご所属</a:t>
            </a:r>
            <a:r>
              <a:rPr kumimoji="1" lang="ja-JP" altLang="en-US" sz="1200" b="1" dirty="0" smtClean="0"/>
              <a:t>、</a:t>
            </a:r>
            <a:r>
              <a:rPr kumimoji="1" lang="ja-JP" altLang="en-US" sz="1200" b="1" u="sng" dirty="0" smtClean="0"/>
              <a:t>➂ご希望の研修単位「日病</a:t>
            </a:r>
            <a:r>
              <a:rPr kumimoji="1" lang="ja-JP" altLang="en-US" sz="1200" b="1" u="sng" dirty="0"/>
              <a:t>薬</a:t>
            </a:r>
            <a:r>
              <a:rPr kumimoji="1" lang="ja-JP" altLang="en-US" sz="1200" b="1" u="sng" dirty="0" smtClean="0"/>
              <a:t>研修」、または「研修</a:t>
            </a:r>
            <a:r>
              <a:rPr kumimoji="1" lang="ja-JP" altLang="en-US" sz="1200" b="1" u="sng" dirty="0"/>
              <a:t>センター</a:t>
            </a:r>
            <a:r>
              <a:rPr kumimoji="1" lang="ja-JP" altLang="en-US" sz="1200" b="1" u="sng" dirty="0" smtClean="0"/>
              <a:t>研修」</a:t>
            </a:r>
            <a:r>
              <a:rPr kumimoji="1" lang="ja-JP" altLang="en-US" sz="1200" b="1" dirty="0"/>
              <a:t>　</a:t>
            </a:r>
            <a:r>
              <a:rPr kumimoji="1" lang="ja-JP" altLang="en-US" sz="1200" b="1" dirty="0" smtClean="0"/>
              <a:t>　</a:t>
            </a:r>
            <a:endParaRPr kumimoji="1" lang="en-US" altLang="ja-JP" sz="1200" b="1" dirty="0" smtClean="0"/>
          </a:p>
          <a:p>
            <a:r>
              <a:rPr kumimoji="1" lang="ja-JP" altLang="en-US" sz="1200" b="1" dirty="0"/>
              <a:t>　</a:t>
            </a:r>
            <a:r>
              <a:rPr kumimoji="1" lang="ja-JP" altLang="en-US" sz="1200" b="1" dirty="0" smtClean="0"/>
              <a:t>（④</a:t>
            </a:r>
            <a:r>
              <a:rPr kumimoji="1" lang="ja-JP" altLang="en-US" sz="1200" b="1" u="sng" dirty="0" smtClean="0"/>
              <a:t>研修</a:t>
            </a:r>
            <a:r>
              <a:rPr kumimoji="1" lang="ja-JP" altLang="en-US" sz="1200" b="1" u="sng" dirty="0"/>
              <a:t>センター</a:t>
            </a:r>
            <a:r>
              <a:rPr kumimoji="1" lang="ja-JP" altLang="en-US" sz="1200" b="1" u="sng" dirty="0" smtClean="0"/>
              <a:t>単位ご希望の際は薬剤師免許</a:t>
            </a:r>
            <a:r>
              <a:rPr kumimoji="1" lang="ja-JP" altLang="en-US" sz="1200" b="1" u="sng" dirty="0"/>
              <a:t>番号</a:t>
            </a:r>
            <a:r>
              <a:rPr kumimoji="1" lang="ja-JP" altLang="en-US" sz="1200" b="1" u="sng" dirty="0" smtClean="0"/>
              <a:t>）</a:t>
            </a:r>
            <a:r>
              <a:rPr kumimoji="1" lang="ja-JP" altLang="en-US" sz="1200" b="1" dirty="0" smtClean="0"/>
              <a:t>のご記入をお願い申し上げます。</a:t>
            </a:r>
            <a:endParaRPr kumimoji="1" lang="en-US" altLang="ja-JP" sz="1200" b="1" dirty="0" smtClean="0"/>
          </a:p>
          <a:p>
            <a:r>
              <a:rPr kumimoji="1" lang="ja-JP" altLang="en-US" sz="1200" b="1" dirty="0"/>
              <a:t>　アドレス：</a:t>
            </a:r>
            <a:r>
              <a:rPr kumimoji="1" lang="en-US" altLang="ja-JP" sz="1200" b="1" dirty="0">
                <a:solidFill>
                  <a:srgbClr val="FF0000"/>
                </a:solidFill>
              </a:rPr>
              <a:t>takehi.hiroshi@toaeiyo.co.jp</a:t>
            </a:r>
            <a:r>
              <a:rPr kumimoji="1" lang="ja-JP" altLang="en-US" sz="1200" b="1" dirty="0"/>
              <a:t>（トーアエイヨー株式会社　竹樋博史</a:t>
            </a:r>
            <a:r>
              <a:rPr kumimoji="1" lang="ja-JP" altLang="en-US" sz="1200" b="1" dirty="0" smtClean="0"/>
              <a:t>）</a:t>
            </a:r>
            <a:endParaRPr kumimoji="1" lang="en-US" altLang="ja-JP" sz="1200" b="1" dirty="0" smtClean="0"/>
          </a:p>
          <a:p>
            <a:r>
              <a:rPr kumimoji="1" lang="en-US" altLang="ja-JP" sz="1200" b="1" dirty="0" smtClean="0"/>
              <a:t>※</a:t>
            </a:r>
            <a:r>
              <a:rPr kumimoji="1" lang="ja-JP" altLang="en-US" sz="1200" b="1" dirty="0" smtClean="0"/>
              <a:t>当日は</a:t>
            </a:r>
            <a:r>
              <a:rPr kumimoji="1" lang="en-US" altLang="ja-JP" sz="1200" b="1" dirty="0" smtClean="0"/>
              <a:t>Microsoft Teams</a:t>
            </a:r>
            <a:r>
              <a:rPr kumimoji="1" lang="ja-JP" altLang="en-US" sz="1200" b="1" dirty="0" smtClean="0"/>
              <a:t>へ</a:t>
            </a:r>
            <a:r>
              <a:rPr kumimoji="1" lang="ja-JP" altLang="en-US" sz="1200" b="1" u="sng" dirty="0" smtClean="0">
                <a:solidFill>
                  <a:srgbClr val="FF0000"/>
                </a:solidFill>
              </a:rPr>
              <a:t>ご施設、フルネーム</a:t>
            </a:r>
            <a:r>
              <a:rPr kumimoji="1" lang="ja-JP" altLang="en-US" sz="1200" b="1" dirty="0" smtClean="0"/>
              <a:t>をご入力の上、ご入室下さい。</a:t>
            </a:r>
            <a:endParaRPr kumimoji="1" lang="en-US" altLang="ja-JP" sz="1200" b="1" dirty="0" smtClean="0"/>
          </a:p>
          <a:p>
            <a:r>
              <a:rPr kumimoji="1" lang="en-US" altLang="ja-JP" sz="1200" b="1" dirty="0" smtClean="0"/>
              <a:t>※</a:t>
            </a:r>
            <a:r>
              <a:rPr kumimoji="1" lang="ja-JP" altLang="en-US" sz="1200" b="1" dirty="0" smtClean="0"/>
              <a:t>日病薬病院薬学認定薬剤師制度</a:t>
            </a:r>
            <a:r>
              <a:rPr kumimoji="1" lang="en-US" altLang="ja-JP" sz="1200" b="1" dirty="0"/>
              <a:t>,</a:t>
            </a:r>
            <a:r>
              <a:rPr kumimoji="1" lang="ja-JP" altLang="en-US" sz="1200" b="1" dirty="0" smtClean="0"/>
              <a:t>（財）日本薬剤師研修センターの単位を申請中です。</a:t>
            </a:r>
            <a:endParaRPr kumimoji="1" lang="en-US" altLang="ja-JP" sz="1200" b="1" dirty="0" smtClean="0"/>
          </a:p>
          <a:p>
            <a:r>
              <a:rPr kumimoji="1" lang="ja-JP" altLang="en-US" sz="1200" b="1" dirty="0"/>
              <a:t>　</a:t>
            </a:r>
            <a:r>
              <a:rPr kumimoji="1" lang="ja-JP" altLang="en-US" sz="1200" b="1" dirty="0" smtClean="0"/>
              <a:t>（財）日本薬剤師研修センターの単位取得にあたり、パスワードが必要となります。　</a:t>
            </a:r>
            <a:endParaRPr kumimoji="1" lang="en-US" altLang="ja-JP" sz="1200" b="1" dirty="0" smtClean="0"/>
          </a:p>
          <a:p>
            <a:r>
              <a:rPr kumimoji="1" lang="ja-JP" altLang="en-US" sz="1200" b="1" dirty="0"/>
              <a:t>　</a:t>
            </a:r>
            <a:r>
              <a:rPr kumimoji="1" lang="ja-JP" altLang="en-US" sz="1200" b="1" dirty="0" smtClean="0"/>
              <a:t>ご視聴の際にパスワード①、②の提示がございますので本日</a:t>
            </a:r>
            <a:r>
              <a:rPr kumimoji="1" lang="en-US" altLang="ja-JP" sz="1200" b="1" dirty="0" smtClean="0"/>
              <a:t>24:00</a:t>
            </a:r>
            <a:r>
              <a:rPr kumimoji="1" lang="ja-JP" altLang="en-US" sz="1200" b="1" dirty="0" smtClean="0"/>
              <a:t>迄に指定のアドレス　</a:t>
            </a:r>
            <a:endParaRPr kumimoji="1" lang="en-US" altLang="ja-JP" sz="1200" b="1" dirty="0" smtClean="0"/>
          </a:p>
          <a:p>
            <a:r>
              <a:rPr kumimoji="1" lang="ja-JP" altLang="en-US" sz="1200" b="1" dirty="0"/>
              <a:t>　</a:t>
            </a:r>
            <a:r>
              <a:rPr kumimoji="1" lang="ja-JP" altLang="en-US" sz="1200" b="1" dirty="0" smtClean="0"/>
              <a:t>へご返信下さい。</a:t>
            </a:r>
            <a:endParaRPr kumimoji="1" lang="en-US" altLang="ja-JP" sz="1200" b="1" dirty="0" smtClean="0"/>
          </a:p>
        </p:txBody>
      </p:sp>
      <p:pic>
        <p:nvPicPr>
          <p:cNvPr id="5" name="図 4"/>
          <p:cNvPicPr>
            <a:picLocks noChangeAspect="1"/>
          </p:cNvPicPr>
          <p:nvPr/>
        </p:nvPicPr>
        <p:blipFill>
          <a:blip r:embed="rId2"/>
          <a:stretch>
            <a:fillRect/>
          </a:stretch>
        </p:blipFill>
        <p:spPr>
          <a:xfrm>
            <a:off x="5730001" y="8199378"/>
            <a:ext cx="830997" cy="830997"/>
          </a:xfrm>
          <a:prstGeom prst="rect">
            <a:avLst/>
          </a:prstGeom>
        </p:spPr>
      </p:pic>
      <p:cxnSp>
        <p:nvCxnSpPr>
          <p:cNvPr id="10" name="直線コネクタ 9"/>
          <p:cNvCxnSpPr/>
          <p:nvPr/>
        </p:nvCxnSpPr>
        <p:spPr>
          <a:xfrm>
            <a:off x="190500" y="2151843"/>
            <a:ext cx="6507897"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290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6858000" cy="348819"/>
          </a:xfrm>
          <a:solidFill>
            <a:schemeClr val="accent1"/>
          </a:solidFill>
        </p:spPr>
        <p:txBody>
          <a:bodyPr>
            <a:normAutofit/>
          </a:bodyPr>
          <a:lstStyle/>
          <a:p>
            <a:pPr algn="ctr"/>
            <a:r>
              <a:rPr lang="en-US" altLang="ja-JP" sz="1500" b="1" dirty="0">
                <a:latin typeface="メイリオ" panose="020B0604030504040204" pitchFamily="50" charset="-128"/>
                <a:ea typeface="メイリオ" panose="020B0604030504040204" pitchFamily="50" charset="-128"/>
              </a:rPr>
              <a:t>Microsoft Teams</a:t>
            </a:r>
            <a:r>
              <a:rPr lang="ja-JP" altLang="en-US" sz="1500" b="1" dirty="0">
                <a:latin typeface="メイリオ" panose="020B0604030504040204" pitchFamily="50" charset="-128"/>
                <a:ea typeface="メイリオ" panose="020B0604030504040204" pitchFamily="50" charset="-128"/>
              </a:rPr>
              <a:t>による研究会・講演会参加のご案内</a:t>
            </a:r>
          </a:p>
        </p:txBody>
      </p:sp>
      <p:sp>
        <p:nvSpPr>
          <p:cNvPr id="4" name="テキスト ボックス 3"/>
          <p:cNvSpPr txBox="1"/>
          <p:nvPr/>
        </p:nvSpPr>
        <p:spPr>
          <a:xfrm>
            <a:off x="0" y="417138"/>
            <a:ext cx="6858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視聴は弊社よりご案内差し上げた先生のみとなっております。なお、本会は医療用医薬品に関する情報を取り扱いますので、医療関係者以外の方がいらっしゃる公共の場所からのアクセスはお控えください。また、録音、録画、撮影等はお控えください。</a:t>
            </a:r>
          </a:p>
        </p:txBody>
      </p:sp>
      <p:sp>
        <p:nvSpPr>
          <p:cNvPr id="5" name="テキスト ボックス 4"/>
          <p:cNvSpPr txBox="1"/>
          <p:nvPr/>
        </p:nvSpPr>
        <p:spPr>
          <a:xfrm>
            <a:off x="450123" y="824474"/>
            <a:ext cx="4574145"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Microsoft Teams</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のご利用環境</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WindowsPC/Apple Mac/iPad/Android</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タブレットで利用可能です</a:t>
            </a:r>
            <a:endPar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インターネット環境の良い場所で接続をお願いします）</a:t>
            </a:r>
          </a:p>
        </p:txBody>
      </p:sp>
      <p:sp>
        <p:nvSpPr>
          <p:cNvPr id="6" name="ひし形 5"/>
          <p:cNvSpPr/>
          <p:nvPr/>
        </p:nvSpPr>
        <p:spPr>
          <a:xfrm>
            <a:off x="265879" y="899809"/>
            <a:ext cx="214952" cy="224173"/>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8" name="タイトル 1"/>
          <p:cNvSpPr txBox="1">
            <a:spLocks/>
          </p:cNvSpPr>
          <p:nvPr/>
        </p:nvSpPr>
        <p:spPr>
          <a:xfrm>
            <a:off x="0" y="1513927"/>
            <a:ext cx="6858000" cy="284853"/>
          </a:xfrm>
          <a:prstGeom prst="rect">
            <a:avLst/>
          </a:prstGeom>
          <a:solidFill>
            <a:schemeClr val="accent1"/>
          </a:solidFill>
        </p:spPr>
        <p:txBody>
          <a:bodyPr vert="horz" lIns="68580" tIns="34290" rIns="68580" bIns="3429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1" lang="en-US" altLang="ja-JP" sz="15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PC</a:t>
            </a:r>
            <a:r>
              <a:rPr kumimoji="1" lang="ja-JP" altLang="en-US" sz="15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からアクセスいただく場合</a:t>
            </a:r>
          </a:p>
        </p:txBody>
      </p:sp>
      <p:sp>
        <p:nvSpPr>
          <p:cNvPr id="10" name="テキスト ボックス 9"/>
          <p:cNvSpPr txBox="1"/>
          <p:nvPr/>
        </p:nvSpPr>
        <p:spPr>
          <a:xfrm>
            <a:off x="774800" y="1809960"/>
            <a:ext cx="5573962" cy="24622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※Web</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上で参加する場合は、</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Microsoft Edge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または</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Google Chrome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のいずれかをご使用ください</a:t>
            </a:r>
          </a:p>
        </p:txBody>
      </p:sp>
      <p:sp>
        <p:nvSpPr>
          <p:cNvPr id="11" name="テキスト ボックス 10"/>
          <p:cNvSpPr txBox="1"/>
          <p:nvPr/>
        </p:nvSpPr>
        <p:spPr>
          <a:xfrm>
            <a:off x="373355" y="2051332"/>
            <a:ext cx="2077813" cy="78483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①</a:t>
            </a:r>
            <a:endPar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あらかじめ弊社社員からメール送付された</a:t>
            </a:r>
            <a:endPar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会議出席依頼を開き</a:t>
            </a:r>
            <a:endPar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[Microsoft Teams </a:t>
            </a:r>
            <a:r>
              <a:rPr kumimoji="1" lang="ja-JP" altLang="en-US"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会議に参加</a:t>
            </a: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をひらいてください。</a:t>
            </a:r>
          </a:p>
        </p:txBody>
      </p:sp>
      <p:sp>
        <p:nvSpPr>
          <p:cNvPr id="12" name="テキスト ボックス 11"/>
          <p:cNvSpPr txBox="1"/>
          <p:nvPr/>
        </p:nvSpPr>
        <p:spPr>
          <a:xfrm>
            <a:off x="2413777" y="2057829"/>
            <a:ext cx="1903085" cy="78483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②</a:t>
            </a:r>
            <a:endPar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Web</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ページが開きましたら</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このブラウザで続ける</a:t>
            </a: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を選択します。</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デスクトップアプリをお持ちの場合は</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そちらからもご参加いただけます。</a:t>
            </a:r>
          </a:p>
        </p:txBody>
      </p:sp>
      <p:sp>
        <p:nvSpPr>
          <p:cNvPr id="13" name="テキスト ボックス 12"/>
          <p:cNvSpPr txBox="1"/>
          <p:nvPr/>
        </p:nvSpPr>
        <p:spPr>
          <a:xfrm>
            <a:off x="2413777" y="3015789"/>
            <a:ext cx="1705377" cy="7848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④</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弊社社員が入室操作を行いますので、</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ご施設名と</a:t>
            </a:r>
            <a:r>
              <a:rPr kumimoji="1" lang="ja-JP" altLang="en-US" sz="900" b="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お名前</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をご入力いただき、</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今すぐ参加</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を選択してください。</a:t>
            </a:r>
          </a:p>
        </p:txBody>
      </p:sp>
      <p:sp>
        <p:nvSpPr>
          <p:cNvPr id="14" name="テキスト ボックス 13"/>
          <p:cNvSpPr txBox="1"/>
          <p:nvPr/>
        </p:nvSpPr>
        <p:spPr>
          <a:xfrm>
            <a:off x="4364600" y="3024451"/>
            <a:ext cx="1869836" cy="10618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⑤</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画面のメニューバーよりビデオと</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マイクの</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ON/OFF</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を操作いただけます。</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ご発言をされるとき以外は</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ビデオとマイクを</a:t>
            </a: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OFF]</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にしてください。</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ご視聴が終わりましたら</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赤い電話アイコン</a:t>
            </a: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を選択してください。</a:t>
            </a:r>
          </a:p>
        </p:txBody>
      </p:sp>
      <p:sp>
        <p:nvSpPr>
          <p:cNvPr id="15" name="タイトル 1"/>
          <p:cNvSpPr txBox="1">
            <a:spLocks/>
          </p:cNvSpPr>
          <p:nvPr/>
        </p:nvSpPr>
        <p:spPr>
          <a:xfrm>
            <a:off x="0" y="4739873"/>
            <a:ext cx="6858000" cy="316880"/>
          </a:xfrm>
          <a:prstGeom prst="rect">
            <a:avLst/>
          </a:prstGeom>
          <a:solidFill>
            <a:schemeClr val="accent1"/>
          </a:solidFill>
        </p:spPr>
        <p:txBody>
          <a:bodyPr vert="horz" lIns="68580" tIns="34290" rIns="68580" bIns="3429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1" lang="ja-JP" altLang="en-US" sz="15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モバイル、タブレットからアクセスいただく場合</a:t>
            </a:r>
          </a:p>
        </p:txBody>
      </p:sp>
      <p:sp>
        <p:nvSpPr>
          <p:cNvPr id="9" name="テキスト ボックス 8"/>
          <p:cNvSpPr txBox="1"/>
          <p:nvPr/>
        </p:nvSpPr>
        <p:spPr>
          <a:xfrm>
            <a:off x="850197" y="5080602"/>
            <a:ext cx="4667534"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各端末からアプリストアを開き、</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Teams </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モバイルアプリ</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を事前にダウンロードしてください</a:t>
            </a:r>
          </a:p>
        </p:txBody>
      </p:sp>
      <p:sp>
        <p:nvSpPr>
          <p:cNvPr id="16" name="テキスト ボックス 15"/>
          <p:cNvSpPr txBox="1"/>
          <p:nvPr/>
        </p:nvSpPr>
        <p:spPr>
          <a:xfrm>
            <a:off x="428638" y="5319287"/>
            <a:ext cx="1851789" cy="78483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①</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ご視聴前に弊社社員から送付された</a:t>
            </a:r>
            <a:endPar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会議出席依頼へ移動して</a:t>
            </a:r>
            <a:endPar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[Microsoft Teams </a:t>
            </a:r>
            <a:r>
              <a:rPr kumimoji="1" lang="ja-JP" altLang="en-US"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会議に参加</a:t>
            </a:r>
            <a:r>
              <a:rPr kumimoji="1" lang="en-US" altLang="ja-JP"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を選択します。</a:t>
            </a:r>
          </a:p>
        </p:txBody>
      </p:sp>
      <p:sp>
        <p:nvSpPr>
          <p:cNvPr id="17" name="テキスト ボックス 16"/>
          <p:cNvSpPr txBox="1"/>
          <p:nvPr/>
        </p:nvSpPr>
        <p:spPr>
          <a:xfrm>
            <a:off x="2387121" y="5323184"/>
            <a:ext cx="1914307" cy="106182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②</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会議にご参加されている他の先生が</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先生の音声、映像をご確認いただける</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ように</a:t>
            </a:r>
            <a:r>
              <a:rPr kumimoji="1" lang="ja-JP" altLang="en-US"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使用を許可</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してください。</a:t>
            </a:r>
            <a:endPar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※Teams </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がマイクとカメラを使用</a:t>
            </a:r>
            <a:b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できるかどうかを確認するメッセージが</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表示されます。</a:t>
            </a:r>
          </a:p>
        </p:txBody>
      </p:sp>
      <p:sp>
        <p:nvSpPr>
          <p:cNvPr id="18" name="テキスト ボックス 17"/>
          <p:cNvSpPr txBox="1"/>
          <p:nvPr/>
        </p:nvSpPr>
        <p:spPr>
          <a:xfrm>
            <a:off x="4299389" y="5329893"/>
            <a:ext cx="1866217" cy="78483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③</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アプリが立ち上がりましたら</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ゲストとして参加</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を選択します。</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アカウントをお持ちの先生は</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サインインして参加</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を選択します。</a:t>
            </a:r>
          </a:p>
        </p:txBody>
      </p:sp>
      <p:sp>
        <p:nvSpPr>
          <p:cNvPr id="19" name="テキスト ボックス 18"/>
          <p:cNvSpPr txBox="1"/>
          <p:nvPr/>
        </p:nvSpPr>
        <p:spPr>
          <a:xfrm>
            <a:off x="428638" y="6406631"/>
            <a:ext cx="1658203"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④</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弊社社員が先生の入室操作を行いますので、</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ご施設名とお名前</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をご入力いただき</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ご準備が出来ましたら</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会議に参加</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を選択してください。</a:t>
            </a:r>
          </a:p>
        </p:txBody>
      </p:sp>
      <p:sp>
        <p:nvSpPr>
          <p:cNvPr id="20" name="テキスト ボックス 19"/>
          <p:cNvSpPr txBox="1"/>
          <p:nvPr/>
        </p:nvSpPr>
        <p:spPr>
          <a:xfrm>
            <a:off x="2451168" y="6431915"/>
            <a:ext cx="1869836"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⑤</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画面中央をタップして会議コントロールより、ビデオとマイクの</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ON/OFF</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を操作いただけます。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ご発言をされるとき以外は</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ビデオとマイクを</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OFF]</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にしてください。</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ご視聴が終わりましたら</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赤い電話アイコン</a:t>
            </a:r>
            <a:r>
              <a:rPr kumimoji="1" lang="en-US" altLang="ja-JP"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を選択してください。</a:t>
            </a:r>
          </a:p>
        </p:txBody>
      </p:sp>
      <p:sp>
        <p:nvSpPr>
          <p:cNvPr id="21" name="テキスト ボックス 20"/>
          <p:cNvSpPr txBox="1"/>
          <p:nvPr/>
        </p:nvSpPr>
        <p:spPr>
          <a:xfrm>
            <a:off x="373355" y="3003864"/>
            <a:ext cx="2121093" cy="78483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③</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Teams </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がマイクとカメラを使用</a:t>
            </a:r>
            <a:b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できるかどうかを確認するメッセージが</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表示された場合、</a:t>
            </a:r>
            <a:r>
              <a:rPr kumimoji="1" lang="ja-JP" altLang="en-US" sz="9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使用を許可</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してください。</a:t>
            </a:r>
            <a:endPar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6" name="テキスト ボックス 25"/>
          <p:cNvSpPr txBox="1"/>
          <p:nvPr/>
        </p:nvSpPr>
        <p:spPr>
          <a:xfrm>
            <a:off x="1617057" y="7959155"/>
            <a:ext cx="3057714" cy="358769"/>
          </a:xfrm>
          <a:prstGeom prst="rect">
            <a:avLst/>
          </a:prstGeom>
          <a:noFill/>
        </p:spPr>
        <p:txBody>
          <a:bodyPr vert="horz" wrap="none" lIns="68580" tIns="34290" rIns="68580" bIns="34290" rtlCol="0" anchor="ctr">
            <a:noAutofit/>
          </a:bodyPr>
          <a:lstStyle/>
          <a:p>
            <a:pPr marL="128597" marR="0" lvl="0" indent="-128597"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Teams</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以外のアプリ、ファイルは</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閉じて</a:t>
            </a:r>
            <a:r>
              <a:rPr kumimoji="1" lang="ja-JP" altLang="en-US" sz="1200" dirty="0" smtClean="0">
                <a:solidFill>
                  <a:prstClr val="black"/>
                </a:solidFill>
                <a:latin typeface="Meiryo UI" panose="020B0604030504040204" pitchFamily="50" charset="-128"/>
                <a:ea typeface="Meiryo UI" panose="020B0604030504040204" pitchFamily="50" charset="-128"/>
              </a:rPr>
              <a:t>ご視聴下さい</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28597" marR="0" lvl="0" indent="-128597"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ビデオは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OFF</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、ご発言をされるとき以外はマイクを</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OFF</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して</a:t>
            </a:r>
            <a:r>
              <a:rPr kumimoji="1" lang="ja-JP" altLang="en-US" sz="1200" dirty="0">
                <a:solidFill>
                  <a:prstClr val="black"/>
                </a:solidFill>
                <a:latin typeface="Meiryo UI" panose="020B0604030504040204" pitchFamily="50" charset="-128"/>
                <a:ea typeface="Meiryo UI" panose="020B0604030504040204" pitchFamily="50" charset="-128"/>
              </a:rPr>
              <a:t>下</a:t>
            </a:r>
            <a:r>
              <a:rPr kumimoji="1" lang="ja-JP" altLang="en-US" sz="1200" dirty="0" smtClean="0">
                <a:solidFill>
                  <a:prstClr val="black"/>
                </a:solidFill>
                <a:latin typeface="Meiryo UI" panose="020B0604030504040204" pitchFamily="50" charset="-128"/>
                <a:ea typeface="Meiryo UI" panose="020B0604030504040204" pitchFamily="50" charset="-128"/>
              </a:rPr>
              <a:t>さい</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22" name="図 21"/>
          <p:cNvPicPr>
            <a:picLocks noChangeAspect="1"/>
          </p:cNvPicPr>
          <p:nvPr/>
        </p:nvPicPr>
        <p:blipFill>
          <a:blip r:embed="rId2"/>
          <a:stretch>
            <a:fillRect/>
          </a:stretch>
        </p:blipFill>
        <p:spPr>
          <a:xfrm>
            <a:off x="5024268" y="726060"/>
            <a:ext cx="1657820" cy="770008"/>
          </a:xfrm>
          <a:prstGeom prst="rect">
            <a:avLst/>
          </a:prstGeom>
          <a:solidFill>
            <a:schemeClr val="bg1"/>
          </a:solidFill>
        </p:spPr>
      </p:pic>
      <p:sp>
        <p:nvSpPr>
          <p:cNvPr id="33" name="ひし形 32"/>
          <p:cNvSpPr/>
          <p:nvPr/>
        </p:nvSpPr>
        <p:spPr>
          <a:xfrm>
            <a:off x="1354532" y="7716985"/>
            <a:ext cx="214952" cy="224173"/>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34" name="図 33"/>
          <p:cNvPicPr>
            <a:picLocks noChangeAspect="1"/>
          </p:cNvPicPr>
          <p:nvPr/>
        </p:nvPicPr>
        <p:blipFill rotWithShape="1">
          <a:blip r:embed="rId3"/>
          <a:srcRect b="48371"/>
          <a:stretch/>
        </p:blipFill>
        <p:spPr>
          <a:xfrm>
            <a:off x="4440288" y="7052558"/>
            <a:ext cx="798374" cy="503224"/>
          </a:xfrm>
          <a:prstGeom prst="rect">
            <a:avLst/>
          </a:prstGeom>
          <a:solidFill>
            <a:schemeClr val="bg1"/>
          </a:solidFill>
        </p:spPr>
      </p:pic>
      <p:sp>
        <p:nvSpPr>
          <p:cNvPr id="37" name="テキスト ボックス 36"/>
          <p:cNvSpPr txBox="1"/>
          <p:nvPr/>
        </p:nvSpPr>
        <p:spPr>
          <a:xfrm>
            <a:off x="1617057" y="7656872"/>
            <a:ext cx="3390672"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スムーズなご視聴の為に以下ご協力ください</a:t>
            </a:r>
          </a:p>
        </p:txBody>
      </p:sp>
      <p:pic>
        <p:nvPicPr>
          <p:cNvPr id="47" name="図 46">
            <a:extLst>
              <a:ext uri="{FF2B5EF4-FFF2-40B4-BE49-F238E27FC236}">
                <a16:creationId xmlns:a16="http://schemas.microsoft.com/office/drawing/2014/main" xmlns="" id="{B5530FBD-22AE-46E5-ADF6-F0D7B71DBE21}"/>
              </a:ext>
            </a:extLst>
          </p:cNvPr>
          <p:cNvPicPr/>
          <p:nvPr/>
        </p:nvPicPr>
        <p:blipFill rotWithShape="1">
          <a:blip r:embed="rId4"/>
          <a:srcRect l="11905" t="19266" r="12908" b="29510"/>
          <a:stretch/>
        </p:blipFill>
        <p:spPr>
          <a:xfrm>
            <a:off x="2432752" y="3788938"/>
            <a:ext cx="1502423" cy="867619"/>
          </a:xfrm>
          <a:prstGeom prst="rect">
            <a:avLst/>
          </a:prstGeom>
        </p:spPr>
      </p:pic>
      <p:pic>
        <p:nvPicPr>
          <p:cNvPr id="54" name="図 53"/>
          <p:cNvPicPr>
            <a:picLocks noChangeAspect="1"/>
          </p:cNvPicPr>
          <p:nvPr/>
        </p:nvPicPr>
        <p:blipFill>
          <a:blip r:embed="rId5"/>
          <a:stretch>
            <a:fillRect/>
          </a:stretch>
        </p:blipFill>
        <p:spPr>
          <a:xfrm>
            <a:off x="4359340" y="2076720"/>
            <a:ext cx="2239377" cy="927639"/>
          </a:xfrm>
          <a:prstGeom prst="rect">
            <a:avLst/>
          </a:prstGeom>
          <a:solidFill>
            <a:schemeClr val="bg1"/>
          </a:solidFill>
        </p:spPr>
      </p:pic>
      <p:sp>
        <p:nvSpPr>
          <p:cNvPr id="55" name="ひし形 54"/>
          <p:cNvSpPr/>
          <p:nvPr/>
        </p:nvSpPr>
        <p:spPr>
          <a:xfrm>
            <a:off x="4935932" y="7716985"/>
            <a:ext cx="214952" cy="224173"/>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3" name="図 22"/>
          <p:cNvPicPr>
            <a:picLocks noChangeAspect="1"/>
          </p:cNvPicPr>
          <p:nvPr/>
        </p:nvPicPr>
        <p:blipFill>
          <a:blip r:embed="rId6"/>
          <a:stretch>
            <a:fillRect/>
          </a:stretch>
        </p:blipFill>
        <p:spPr>
          <a:xfrm>
            <a:off x="4430493" y="4199124"/>
            <a:ext cx="1932599" cy="323116"/>
          </a:xfrm>
          <a:prstGeom prst="rect">
            <a:avLst/>
          </a:prstGeom>
        </p:spPr>
      </p:pic>
      <p:pic>
        <p:nvPicPr>
          <p:cNvPr id="24" name="図 23"/>
          <p:cNvPicPr>
            <a:picLocks noChangeAspect="1"/>
          </p:cNvPicPr>
          <p:nvPr/>
        </p:nvPicPr>
        <p:blipFill>
          <a:blip r:embed="rId7"/>
          <a:stretch>
            <a:fillRect/>
          </a:stretch>
        </p:blipFill>
        <p:spPr>
          <a:xfrm>
            <a:off x="4440288" y="6588775"/>
            <a:ext cx="1725318" cy="414564"/>
          </a:xfrm>
          <a:prstGeom prst="rect">
            <a:avLst/>
          </a:prstGeom>
        </p:spPr>
      </p:pic>
      <p:pic>
        <p:nvPicPr>
          <p:cNvPr id="25" name="図 24"/>
          <p:cNvPicPr>
            <a:picLocks noChangeAspect="1"/>
          </p:cNvPicPr>
          <p:nvPr/>
        </p:nvPicPr>
        <p:blipFill>
          <a:blip r:embed="rId8"/>
          <a:stretch>
            <a:fillRect/>
          </a:stretch>
        </p:blipFill>
        <p:spPr>
          <a:xfrm>
            <a:off x="6074757" y="5056510"/>
            <a:ext cx="767014" cy="670590"/>
          </a:xfrm>
          <a:prstGeom prst="rect">
            <a:avLst/>
          </a:prstGeom>
        </p:spPr>
      </p:pic>
      <p:sp>
        <p:nvSpPr>
          <p:cNvPr id="27" name="テキスト ボックス 26"/>
          <p:cNvSpPr txBox="1"/>
          <p:nvPr/>
        </p:nvSpPr>
        <p:spPr>
          <a:xfrm>
            <a:off x="6095747" y="5668124"/>
            <a:ext cx="856325" cy="400110"/>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Microsoft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Teams</a:t>
            </a:r>
            <a:endPar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35" name="図 34">
            <a:extLst>
              <a:ext uri="{FF2B5EF4-FFF2-40B4-BE49-F238E27FC236}">
                <a16:creationId xmlns:a16="http://schemas.microsoft.com/office/drawing/2014/main" xmlns="" id="{B683B7C7-DA65-4BE2-9A1C-83EFCA2926F8}"/>
              </a:ext>
            </a:extLst>
          </p:cNvPr>
          <p:cNvPicPr>
            <a:picLocks noChangeAspect="1"/>
          </p:cNvPicPr>
          <p:nvPr/>
        </p:nvPicPr>
        <p:blipFill>
          <a:blip r:embed="rId9"/>
          <a:stretch>
            <a:fillRect/>
          </a:stretch>
        </p:blipFill>
        <p:spPr>
          <a:xfrm>
            <a:off x="480831" y="3692247"/>
            <a:ext cx="1640326" cy="907853"/>
          </a:xfrm>
          <a:prstGeom prst="rect">
            <a:avLst/>
          </a:prstGeom>
        </p:spPr>
      </p:pic>
      <p:sp>
        <p:nvSpPr>
          <p:cNvPr id="36" name="正方形/長方形 35">
            <a:extLst>
              <a:ext uri="{FF2B5EF4-FFF2-40B4-BE49-F238E27FC236}">
                <a16:creationId xmlns:a16="http://schemas.microsoft.com/office/drawing/2014/main" xmlns="" id="{1410707D-5C28-481D-9468-DD30555A0AB8}"/>
              </a:ext>
            </a:extLst>
          </p:cNvPr>
          <p:cNvSpPr/>
          <p:nvPr/>
        </p:nvSpPr>
        <p:spPr>
          <a:xfrm>
            <a:off x="1279656" y="4393415"/>
            <a:ext cx="416452" cy="16020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38" name="図 37">
            <a:extLst>
              <a:ext uri="{FF2B5EF4-FFF2-40B4-BE49-F238E27FC236}">
                <a16:creationId xmlns:a16="http://schemas.microsoft.com/office/drawing/2014/main" xmlns="" id="{4BE99096-D09F-48BF-860F-6D2201E258BA}"/>
              </a:ext>
            </a:extLst>
          </p:cNvPr>
          <p:cNvPicPr>
            <a:picLocks noChangeAspect="1"/>
          </p:cNvPicPr>
          <p:nvPr/>
        </p:nvPicPr>
        <p:blipFill rotWithShape="1">
          <a:blip r:embed="rId3"/>
          <a:srcRect t="53607"/>
          <a:stretch/>
        </p:blipFill>
        <p:spPr>
          <a:xfrm>
            <a:off x="5325109" y="7046416"/>
            <a:ext cx="798374" cy="452187"/>
          </a:xfrm>
          <a:prstGeom prst="rect">
            <a:avLst/>
          </a:prstGeom>
          <a:solidFill>
            <a:schemeClr val="bg1"/>
          </a:solidFill>
        </p:spPr>
      </p:pic>
      <p:sp>
        <p:nvSpPr>
          <p:cNvPr id="3" name="テキスト ボックス 2">
            <a:extLst>
              <a:ext uri="{FF2B5EF4-FFF2-40B4-BE49-F238E27FC236}">
                <a16:creationId xmlns:a16="http://schemas.microsoft.com/office/drawing/2014/main" xmlns="" id="{4C8523C2-44AD-420E-BA59-FEB9B187DCDA}"/>
              </a:ext>
            </a:extLst>
          </p:cNvPr>
          <p:cNvSpPr txBox="1"/>
          <p:nvPr/>
        </p:nvSpPr>
        <p:spPr>
          <a:xfrm>
            <a:off x="2246552" y="8661161"/>
            <a:ext cx="2363548"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トーアエイヨー株式</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会社</a:t>
            </a:r>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817025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3.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TM02892315[[fn=ウィスプ]]</Template>
  <TotalTime>134</TotalTime>
  <Words>259</Words>
  <Application>Microsoft Office PowerPoint</Application>
  <PresentationFormat>画面に合わせる (4:3)</PresentationFormat>
  <Paragraphs>64</Paragraphs>
  <Slides>2</Slides>
  <Notes>0</Notes>
  <HiddenSlides>0</HiddenSlides>
  <MMClips>0</MMClips>
  <ScaleCrop>false</ScaleCrop>
  <HeadingPairs>
    <vt:vector size="4" baseType="variant">
      <vt:variant>
        <vt:lpstr>テーマ</vt:lpstr>
      </vt:variant>
      <vt:variant>
        <vt:i4>3</vt:i4>
      </vt:variant>
      <vt:variant>
        <vt:lpstr>スライド タイトル</vt:lpstr>
      </vt:variant>
      <vt:variant>
        <vt:i4>2</vt:i4>
      </vt:variant>
    </vt:vector>
  </HeadingPairs>
  <TitlesOfParts>
    <vt:vector size="5" baseType="lpstr">
      <vt:lpstr>HDOfficeLightV0</vt:lpstr>
      <vt:lpstr>ファセット</vt:lpstr>
      <vt:lpstr>Office Theme</vt:lpstr>
      <vt:lpstr>　 富山県病院薬剤師会 循環器Webセミナー 　</vt:lpstr>
      <vt:lpstr>Microsoft Teamsによる研究会・講演会参加のご案内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富山県病院薬剤師会学術講演会 循環器Webゼミナー</dc:title>
  <dc:creator>竹樋 博史</dc:creator>
  <cp:lastModifiedBy>wakida</cp:lastModifiedBy>
  <cp:revision>34</cp:revision>
  <dcterms:created xsi:type="dcterms:W3CDTF">2020-12-20T14:30:06Z</dcterms:created>
  <dcterms:modified xsi:type="dcterms:W3CDTF">2021-02-20T22:51:33Z</dcterms:modified>
</cp:coreProperties>
</file>